
<file path=[Content_Types].xml><?xml version="1.0" encoding="utf-8"?>
<Types xmlns="http://schemas.openxmlformats.org/package/2006/content-types"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7"/>
  </p:notesMasterIdLst>
  <p:sldIdLst>
    <p:sldId id="408" r:id="rId5"/>
    <p:sldId id="424" r:id="rId6"/>
    <p:sldId id="425" r:id="rId7"/>
    <p:sldId id="455" r:id="rId8"/>
    <p:sldId id="463" r:id="rId9"/>
    <p:sldId id="464" r:id="rId10"/>
    <p:sldId id="465" r:id="rId11"/>
    <p:sldId id="466" r:id="rId12"/>
    <p:sldId id="467" r:id="rId13"/>
    <p:sldId id="468" r:id="rId14"/>
    <p:sldId id="469" r:id="rId15"/>
    <p:sldId id="470" r:id="rId16"/>
    <p:sldId id="471" r:id="rId17"/>
    <p:sldId id="472" r:id="rId18"/>
    <p:sldId id="473" r:id="rId19"/>
    <p:sldId id="474" r:id="rId20"/>
    <p:sldId id="475" r:id="rId21"/>
    <p:sldId id="476" r:id="rId22"/>
    <p:sldId id="477" r:id="rId23"/>
    <p:sldId id="478" r:id="rId24"/>
    <p:sldId id="479" r:id="rId25"/>
    <p:sldId id="453" r:id="rId26"/>
  </p:sldIdLst>
  <p:sldSz cx="7772400" cy="10058400"/>
  <p:notesSz cx="7315200" cy="7315200"/>
  <p:defaultTextStyle>
    <a:defPPr>
      <a:defRPr lang="en-US"/>
    </a:defPPr>
    <a:lvl1pPr marL="0" algn="l" defTabSz="560818" rtl="0" eaLnBrk="1" latinLnBrk="0" hangingPunct="1">
      <a:defRPr sz="1105" kern="1200">
        <a:solidFill>
          <a:schemeClr val="tx1"/>
        </a:solidFill>
        <a:latin typeface="+mn-lt"/>
        <a:ea typeface="+mn-ea"/>
        <a:cs typeface="+mn-cs"/>
      </a:defRPr>
    </a:lvl1pPr>
    <a:lvl2pPr marL="280411" algn="l" defTabSz="560818" rtl="0" eaLnBrk="1" latinLnBrk="0" hangingPunct="1">
      <a:defRPr sz="1105" kern="1200">
        <a:solidFill>
          <a:schemeClr val="tx1"/>
        </a:solidFill>
        <a:latin typeface="+mn-lt"/>
        <a:ea typeface="+mn-ea"/>
        <a:cs typeface="+mn-cs"/>
      </a:defRPr>
    </a:lvl2pPr>
    <a:lvl3pPr marL="560818" algn="l" defTabSz="560818" rtl="0" eaLnBrk="1" latinLnBrk="0" hangingPunct="1">
      <a:defRPr sz="1105" kern="1200">
        <a:solidFill>
          <a:schemeClr val="tx1"/>
        </a:solidFill>
        <a:latin typeface="+mn-lt"/>
        <a:ea typeface="+mn-ea"/>
        <a:cs typeface="+mn-cs"/>
      </a:defRPr>
    </a:lvl3pPr>
    <a:lvl4pPr marL="841228" algn="l" defTabSz="560818" rtl="0" eaLnBrk="1" latinLnBrk="0" hangingPunct="1">
      <a:defRPr sz="1105" kern="1200">
        <a:solidFill>
          <a:schemeClr val="tx1"/>
        </a:solidFill>
        <a:latin typeface="+mn-lt"/>
        <a:ea typeface="+mn-ea"/>
        <a:cs typeface="+mn-cs"/>
      </a:defRPr>
    </a:lvl4pPr>
    <a:lvl5pPr marL="1121636" algn="l" defTabSz="560818" rtl="0" eaLnBrk="1" latinLnBrk="0" hangingPunct="1">
      <a:defRPr sz="1105" kern="1200">
        <a:solidFill>
          <a:schemeClr val="tx1"/>
        </a:solidFill>
        <a:latin typeface="+mn-lt"/>
        <a:ea typeface="+mn-ea"/>
        <a:cs typeface="+mn-cs"/>
      </a:defRPr>
    </a:lvl5pPr>
    <a:lvl6pPr marL="1402046" algn="l" defTabSz="560818" rtl="0" eaLnBrk="1" latinLnBrk="0" hangingPunct="1">
      <a:defRPr sz="1105" kern="1200">
        <a:solidFill>
          <a:schemeClr val="tx1"/>
        </a:solidFill>
        <a:latin typeface="+mn-lt"/>
        <a:ea typeface="+mn-ea"/>
        <a:cs typeface="+mn-cs"/>
      </a:defRPr>
    </a:lvl6pPr>
    <a:lvl7pPr marL="1682455" algn="l" defTabSz="560818" rtl="0" eaLnBrk="1" latinLnBrk="0" hangingPunct="1">
      <a:defRPr sz="1105" kern="1200">
        <a:solidFill>
          <a:schemeClr val="tx1"/>
        </a:solidFill>
        <a:latin typeface="+mn-lt"/>
        <a:ea typeface="+mn-ea"/>
        <a:cs typeface="+mn-cs"/>
      </a:defRPr>
    </a:lvl7pPr>
    <a:lvl8pPr marL="1962864" algn="l" defTabSz="560818" rtl="0" eaLnBrk="1" latinLnBrk="0" hangingPunct="1">
      <a:defRPr sz="1105" kern="1200">
        <a:solidFill>
          <a:schemeClr val="tx1"/>
        </a:solidFill>
        <a:latin typeface="+mn-lt"/>
        <a:ea typeface="+mn-ea"/>
        <a:cs typeface="+mn-cs"/>
      </a:defRPr>
    </a:lvl8pPr>
    <a:lvl9pPr marL="2243273" algn="l" defTabSz="560818" rtl="0" eaLnBrk="1" latinLnBrk="0" hangingPunct="1">
      <a:defRPr sz="11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60" userDrawn="1">
          <p15:clr>
            <a:srgbClr val="A4A3A4"/>
          </p15:clr>
        </p15:guide>
        <p15:guide id="2" pos="22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71EB"/>
    <a:srgbClr val="1086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 autoAdjust="0"/>
    <p:restoredTop sz="93645" autoAdjust="0"/>
  </p:normalViewPr>
  <p:slideViewPr>
    <p:cSldViewPr>
      <p:cViewPr varScale="1">
        <p:scale>
          <a:sx n="72" d="100"/>
          <a:sy n="72" d="100"/>
        </p:scale>
        <p:origin x="2370" y="66"/>
      </p:cViewPr>
      <p:guideLst>
        <p:guide orient="horz" pos="3960"/>
        <p:guide pos="229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366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366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99A323-F110-4D0F-BEDD-9E330DA19105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703513" y="914400"/>
            <a:ext cx="1908175" cy="2468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3521075"/>
            <a:ext cx="5851525" cy="28797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948488"/>
            <a:ext cx="3170238" cy="366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6948488"/>
            <a:ext cx="3170238" cy="366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E1AAE1-10B0-4E4E-BDFD-23B2063290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154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60818" rtl="0" eaLnBrk="1" latinLnBrk="0" hangingPunct="1">
      <a:defRPr sz="736" kern="1200">
        <a:solidFill>
          <a:schemeClr val="tx1"/>
        </a:solidFill>
        <a:latin typeface="+mn-lt"/>
        <a:ea typeface="+mn-ea"/>
        <a:cs typeface="+mn-cs"/>
      </a:defRPr>
    </a:lvl1pPr>
    <a:lvl2pPr marL="280411" algn="l" defTabSz="560818" rtl="0" eaLnBrk="1" latinLnBrk="0" hangingPunct="1">
      <a:defRPr sz="736" kern="1200">
        <a:solidFill>
          <a:schemeClr val="tx1"/>
        </a:solidFill>
        <a:latin typeface="+mn-lt"/>
        <a:ea typeface="+mn-ea"/>
        <a:cs typeface="+mn-cs"/>
      </a:defRPr>
    </a:lvl2pPr>
    <a:lvl3pPr marL="560818" algn="l" defTabSz="560818" rtl="0" eaLnBrk="1" latinLnBrk="0" hangingPunct="1">
      <a:defRPr sz="736" kern="1200">
        <a:solidFill>
          <a:schemeClr val="tx1"/>
        </a:solidFill>
        <a:latin typeface="+mn-lt"/>
        <a:ea typeface="+mn-ea"/>
        <a:cs typeface="+mn-cs"/>
      </a:defRPr>
    </a:lvl3pPr>
    <a:lvl4pPr marL="841228" algn="l" defTabSz="560818" rtl="0" eaLnBrk="1" latinLnBrk="0" hangingPunct="1">
      <a:defRPr sz="736" kern="1200">
        <a:solidFill>
          <a:schemeClr val="tx1"/>
        </a:solidFill>
        <a:latin typeface="+mn-lt"/>
        <a:ea typeface="+mn-ea"/>
        <a:cs typeface="+mn-cs"/>
      </a:defRPr>
    </a:lvl4pPr>
    <a:lvl5pPr marL="1121636" algn="l" defTabSz="560818" rtl="0" eaLnBrk="1" latinLnBrk="0" hangingPunct="1">
      <a:defRPr sz="736" kern="1200">
        <a:solidFill>
          <a:schemeClr val="tx1"/>
        </a:solidFill>
        <a:latin typeface="+mn-lt"/>
        <a:ea typeface="+mn-ea"/>
        <a:cs typeface="+mn-cs"/>
      </a:defRPr>
    </a:lvl5pPr>
    <a:lvl6pPr marL="1402046" algn="l" defTabSz="560818" rtl="0" eaLnBrk="1" latinLnBrk="0" hangingPunct="1">
      <a:defRPr sz="736" kern="1200">
        <a:solidFill>
          <a:schemeClr val="tx1"/>
        </a:solidFill>
        <a:latin typeface="+mn-lt"/>
        <a:ea typeface="+mn-ea"/>
        <a:cs typeface="+mn-cs"/>
      </a:defRPr>
    </a:lvl6pPr>
    <a:lvl7pPr marL="1682455" algn="l" defTabSz="560818" rtl="0" eaLnBrk="1" latinLnBrk="0" hangingPunct="1">
      <a:defRPr sz="736" kern="1200">
        <a:solidFill>
          <a:schemeClr val="tx1"/>
        </a:solidFill>
        <a:latin typeface="+mn-lt"/>
        <a:ea typeface="+mn-ea"/>
        <a:cs typeface="+mn-cs"/>
      </a:defRPr>
    </a:lvl7pPr>
    <a:lvl8pPr marL="1962864" algn="l" defTabSz="560818" rtl="0" eaLnBrk="1" latinLnBrk="0" hangingPunct="1">
      <a:defRPr sz="736" kern="1200">
        <a:solidFill>
          <a:schemeClr val="tx1"/>
        </a:solidFill>
        <a:latin typeface="+mn-lt"/>
        <a:ea typeface="+mn-ea"/>
        <a:cs typeface="+mn-cs"/>
      </a:defRPr>
    </a:lvl8pPr>
    <a:lvl9pPr marL="2243273" algn="l" defTabSz="560818" rtl="0" eaLnBrk="1" latinLnBrk="0" hangingPunct="1">
      <a:defRPr sz="7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82930" y="3118104"/>
            <a:ext cx="6606540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65860" y="5632719"/>
            <a:ext cx="544068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00426-EED9-4990-B0B8-10F0BFD24F05}" type="datetime1">
              <a:rPr lang="en-US" smtClean="0"/>
              <a:t>8/13/2025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28501" y="3960606"/>
            <a:ext cx="5715411" cy="332720"/>
          </a:xfrm>
        </p:spPr>
        <p:txBody>
          <a:bodyPr lIns="0" tIns="0" rIns="0" bIns="0"/>
          <a:lstStyle>
            <a:lvl1pPr>
              <a:defRPr sz="2162" b="1" i="0">
                <a:solidFill>
                  <a:srgbClr val="0F85E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742E8-8ED4-45EE-A5CF-5C3B5D8AB97D}" type="datetime1">
              <a:rPr lang="en-US" smtClean="0"/>
              <a:t>8/13/2025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28501" y="3960606"/>
            <a:ext cx="5715411" cy="332720"/>
          </a:xfrm>
        </p:spPr>
        <p:txBody>
          <a:bodyPr lIns="0" tIns="0" rIns="0" bIns="0"/>
          <a:lstStyle>
            <a:lvl1pPr>
              <a:defRPr sz="2162" b="1" i="0">
                <a:solidFill>
                  <a:srgbClr val="0F85E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88621" y="2313448"/>
            <a:ext cx="338099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002786" y="2313448"/>
            <a:ext cx="338099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0300E-D927-44F2-92C8-987998B5808B}" type="datetime1">
              <a:rPr lang="en-US" smtClean="0"/>
              <a:t>8/13/2025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28501" y="3960606"/>
            <a:ext cx="5715411" cy="332720"/>
          </a:xfrm>
        </p:spPr>
        <p:txBody>
          <a:bodyPr lIns="0" tIns="0" rIns="0" bIns="0"/>
          <a:lstStyle>
            <a:lvl1pPr>
              <a:defRPr sz="2162" b="1" i="0">
                <a:solidFill>
                  <a:srgbClr val="0F85E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CAB11-B74D-453B-ACAE-AA2BA9C41D89}" type="datetime1">
              <a:rPr lang="en-US" smtClean="0"/>
              <a:t>8/13/2025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63C2D-30B8-4C13-828B-2493FB9A6CBE}" type="datetime1">
              <a:rPr lang="en-US" smtClean="0"/>
              <a:t>8/13/2025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92289" y="115258"/>
            <a:ext cx="7650974" cy="82775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406"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28501" y="3960600"/>
            <a:ext cx="5715411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600" b="1" i="0">
                <a:solidFill>
                  <a:srgbClr val="0F85EB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8620" y="2313448"/>
            <a:ext cx="6995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642616" y="9354322"/>
            <a:ext cx="2487168" cy="1700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88621" y="9354322"/>
            <a:ext cx="1787652" cy="1700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13CE7-1174-4497-A1E0-7CA3FE9606D8}" type="datetime1">
              <a:rPr lang="en-US" smtClean="0"/>
              <a:t>8/13/2025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96128" y="9354322"/>
            <a:ext cx="1787652" cy="1700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102977">
        <a:defRPr>
          <a:latin typeface="+mn-lt"/>
          <a:ea typeface="+mn-ea"/>
          <a:cs typeface="+mn-cs"/>
        </a:defRPr>
      </a:lvl2pPr>
      <a:lvl3pPr marL="205954">
        <a:defRPr>
          <a:latin typeface="+mn-lt"/>
          <a:ea typeface="+mn-ea"/>
          <a:cs typeface="+mn-cs"/>
        </a:defRPr>
      </a:lvl3pPr>
      <a:lvl4pPr marL="308929">
        <a:defRPr>
          <a:latin typeface="+mn-lt"/>
          <a:ea typeface="+mn-ea"/>
          <a:cs typeface="+mn-cs"/>
        </a:defRPr>
      </a:lvl4pPr>
      <a:lvl5pPr marL="411905">
        <a:defRPr>
          <a:latin typeface="+mn-lt"/>
          <a:ea typeface="+mn-ea"/>
          <a:cs typeface="+mn-cs"/>
        </a:defRPr>
      </a:lvl5pPr>
      <a:lvl6pPr marL="514883">
        <a:defRPr>
          <a:latin typeface="+mn-lt"/>
          <a:ea typeface="+mn-ea"/>
          <a:cs typeface="+mn-cs"/>
        </a:defRPr>
      </a:lvl6pPr>
      <a:lvl7pPr marL="617858">
        <a:defRPr>
          <a:latin typeface="+mn-lt"/>
          <a:ea typeface="+mn-ea"/>
          <a:cs typeface="+mn-cs"/>
        </a:defRPr>
      </a:lvl7pPr>
      <a:lvl8pPr marL="720835">
        <a:defRPr>
          <a:latin typeface="+mn-lt"/>
          <a:ea typeface="+mn-ea"/>
          <a:cs typeface="+mn-cs"/>
        </a:defRPr>
      </a:lvl8pPr>
      <a:lvl9pPr marL="823811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102977">
        <a:defRPr>
          <a:latin typeface="+mn-lt"/>
          <a:ea typeface="+mn-ea"/>
          <a:cs typeface="+mn-cs"/>
        </a:defRPr>
      </a:lvl2pPr>
      <a:lvl3pPr marL="205954">
        <a:defRPr>
          <a:latin typeface="+mn-lt"/>
          <a:ea typeface="+mn-ea"/>
          <a:cs typeface="+mn-cs"/>
        </a:defRPr>
      </a:lvl3pPr>
      <a:lvl4pPr marL="308929">
        <a:defRPr>
          <a:latin typeface="+mn-lt"/>
          <a:ea typeface="+mn-ea"/>
          <a:cs typeface="+mn-cs"/>
        </a:defRPr>
      </a:lvl4pPr>
      <a:lvl5pPr marL="411905">
        <a:defRPr>
          <a:latin typeface="+mn-lt"/>
          <a:ea typeface="+mn-ea"/>
          <a:cs typeface="+mn-cs"/>
        </a:defRPr>
      </a:lvl5pPr>
      <a:lvl6pPr marL="514883">
        <a:defRPr>
          <a:latin typeface="+mn-lt"/>
          <a:ea typeface="+mn-ea"/>
          <a:cs typeface="+mn-cs"/>
        </a:defRPr>
      </a:lvl6pPr>
      <a:lvl7pPr marL="617858">
        <a:defRPr>
          <a:latin typeface="+mn-lt"/>
          <a:ea typeface="+mn-ea"/>
          <a:cs typeface="+mn-cs"/>
        </a:defRPr>
      </a:lvl7pPr>
      <a:lvl8pPr marL="720835">
        <a:defRPr>
          <a:latin typeface="+mn-lt"/>
          <a:ea typeface="+mn-ea"/>
          <a:cs typeface="+mn-cs"/>
        </a:defRPr>
      </a:lvl8pPr>
      <a:lvl9pPr marL="823811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github.com/god233012yamil" TargetMode="External"/><Relationship Id="rId4" Type="http://schemas.openxmlformats.org/officeDocument/2006/relationships/hyperlink" Target="https://www.linkedin.com/in/yamil-garcia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yamil-garcia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god233012yami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1FA3A9-B138-A96E-9170-5A111F365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7EAD1A6-CBB8-AFB4-8520-47FABBA04D2B}"/>
              </a:ext>
            </a:extLst>
          </p:cNvPr>
          <p:cNvSpPr/>
          <p:nvPr/>
        </p:nvSpPr>
        <p:spPr>
          <a:xfrm rot="5400000">
            <a:off x="6574541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F9C3D11-C730-B99B-1129-5EDF19F09180}"/>
              </a:ext>
            </a:extLst>
          </p:cNvPr>
          <p:cNvGrpSpPr/>
          <p:nvPr/>
        </p:nvGrpSpPr>
        <p:grpSpPr>
          <a:xfrm>
            <a:off x="0" y="76200"/>
            <a:ext cx="7772400" cy="6048077"/>
            <a:chOff x="0" y="76200"/>
            <a:chExt cx="7772400" cy="604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E73671D-C4CF-A368-B68F-730B0ED18A62}"/>
                </a:ext>
              </a:extLst>
            </p:cNvPr>
            <p:cNvSpPr txBox="1"/>
            <p:nvPr/>
          </p:nvSpPr>
          <p:spPr>
            <a:xfrm>
              <a:off x="0" y="76200"/>
              <a:ext cx="7772400" cy="3139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600" b="1" spc="185" dirty="0">
                  <a:solidFill>
                    <a:srgbClr val="0F71EB"/>
                  </a:solidFill>
                  <a:latin typeface="Tenorite (Body)"/>
                  <a:cs typeface="Arial" panose="020B0604020202020204" pitchFamily="34" charset="0"/>
                </a:rPr>
                <a:t>30-Day </a:t>
              </a:r>
              <a:r>
                <a:rPr lang="en-US" sz="6600" b="1" spc="185" dirty="0" err="1">
                  <a:solidFill>
                    <a:srgbClr val="0F71EB"/>
                  </a:solidFill>
                  <a:latin typeface="Tenorite (Body)"/>
                  <a:cs typeface="Arial" panose="020B0604020202020204" pitchFamily="34" charset="0"/>
                </a:rPr>
                <a:t>FreeRTOS</a:t>
              </a:r>
              <a:r>
                <a:rPr lang="en-US" sz="6600" b="1" spc="185" dirty="0">
                  <a:solidFill>
                    <a:srgbClr val="0F71EB"/>
                  </a:solidFill>
                  <a:latin typeface="Tenorite (Body)"/>
                  <a:cs typeface="Arial" panose="020B0604020202020204" pitchFamily="34" charset="0"/>
                </a:rPr>
                <a:t> Course for ESP32 Using ESP-IDF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A8147F1-FAC8-4035-0F20-AA71ACD7420E}"/>
                </a:ext>
              </a:extLst>
            </p:cNvPr>
            <p:cNvSpPr txBox="1"/>
            <p:nvPr/>
          </p:nvSpPr>
          <p:spPr>
            <a:xfrm>
              <a:off x="0" y="3200400"/>
              <a:ext cx="7772400" cy="2923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600" b="1" spc="185" dirty="0">
                  <a:latin typeface="Tenorite (Body)"/>
                  <a:cs typeface="Arial" panose="020B0604020202020204" pitchFamily="34" charset="0"/>
                </a:rPr>
                <a:t>(Day 7) </a:t>
              </a:r>
            </a:p>
            <a:p>
              <a:pPr algn="ctr"/>
              <a:r>
                <a:rPr lang="en-US" sz="4600" b="1" spc="185" dirty="0">
                  <a:latin typeface="Tenorite (Body)"/>
                  <a:cs typeface="Arial" panose="020B0604020202020204" pitchFamily="34" charset="0"/>
                </a:rPr>
                <a:t>“Hands-on Mini Project - Blinking Two LEDs with Two Tasks”</a:t>
              </a:r>
            </a:p>
          </p:txBody>
        </p:sp>
      </p:grpSp>
      <p:pic>
        <p:nvPicPr>
          <p:cNvPr id="3" name="mystic-dreampopelectronicupbeat-262892">
            <a:hlinkClick r:id="" action="ppaction://media"/>
            <a:extLst>
              <a:ext uri="{FF2B5EF4-FFF2-40B4-BE49-F238E27FC236}">
                <a16:creationId xmlns:a16="http://schemas.microsoft.com/office/drawing/2014/main" id="{9DF7A847-3074-D780-E719-FEAACD8B8F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48306" y="11172229"/>
            <a:ext cx="609600" cy="609600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157EA2D-A1E9-5812-7C49-2BDC6CD57EF9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Picture 10" descr="A green and white logo&#10;&#10;AI-generated content may be incorrect.">
            <a:extLst>
              <a:ext uri="{FF2B5EF4-FFF2-40B4-BE49-F238E27FC236}">
                <a16:creationId xmlns:a16="http://schemas.microsoft.com/office/drawing/2014/main" id="{C96A744A-FC48-CBD6-B11D-2EB0C476DA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09" y="5943600"/>
            <a:ext cx="7307382" cy="2571117"/>
          </a:xfrm>
          <a:prstGeom prst="rect">
            <a:avLst/>
          </a:prstGeom>
        </p:spPr>
      </p:pic>
      <p:pic>
        <p:nvPicPr>
          <p:cNvPr id="13" name="Picture 12" descr="A small white electronic device&#10;&#10;AI-generated content may be incorrect.">
            <a:extLst>
              <a:ext uri="{FF2B5EF4-FFF2-40B4-BE49-F238E27FC236}">
                <a16:creationId xmlns:a16="http://schemas.microsoft.com/office/drawing/2014/main" id="{EB959AE5-854D-CBBC-CC44-B77631526C9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7620000"/>
            <a:ext cx="3613136" cy="2382671"/>
          </a:xfrm>
          <a:prstGeom prst="rect">
            <a:avLst/>
          </a:prstGeom>
          <a:effectLst/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7EBABD1-93CE-7959-2D05-199822B8F102}"/>
              </a:ext>
            </a:extLst>
          </p:cNvPr>
          <p:cNvSpPr/>
          <p:nvPr/>
        </p:nvSpPr>
        <p:spPr>
          <a:xfrm>
            <a:off x="742950" y="-1120140"/>
            <a:ext cx="6286500" cy="10439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309763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E53A1D-9BED-F792-AE64-F3F37C843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3470120-60C6-B8A7-5CAD-770F56C5F8E7}"/>
              </a:ext>
            </a:extLst>
          </p:cNvPr>
          <p:cNvGrpSpPr/>
          <p:nvPr/>
        </p:nvGrpSpPr>
        <p:grpSpPr>
          <a:xfrm>
            <a:off x="91440" y="-7010400"/>
            <a:ext cx="7589520" cy="31304690"/>
            <a:chOff x="0" y="1066800"/>
            <a:chExt cx="7772400" cy="3130469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5E82177-EB5E-03DA-E3FF-9386ECD84F15}"/>
                </a:ext>
              </a:extLst>
            </p:cNvPr>
            <p:cNvGrpSpPr/>
            <p:nvPr/>
          </p:nvGrpSpPr>
          <p:grpSpPr>
            <a:xfrm>
              <a:off x="0" y="1066800"/>
              <a:ext cx="7772400" cy="27203400"/>
              <a:chOff x="0" y="1066800"/>
              <a:chExt cx="7772400" cy="27203400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C010B426-5268-943E-B640-3064B0135767}"/>
                  </a:ext>
                </a:extLst>
              </p:cNvPr>
              <p:cNvGrpSpPr/>
              <p:nvPr/>
            </p:nvGrpSpPr>
            <p:grpSpPr>
              <a:xfrm>
                <a:off x="0" y="1066800"/>
                <a:ext cx="7772400" cy="19735800"/>
                <a:chOff x="0" y="1066800"/>
                <a:chExt cx="7772400" cy="19735800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C9E3064A-F56C-BEBA-828B-EAE35CB4A50A}"/>
                    </a:ext>
                  </a:extLst>
                </p:cNvPr>
                <p:cNvGrpSpPr/>
                <p:nvPr/>
              </p:nvGrpSpPr>
              <p:grpSpPr>
                <a:xfrm>
                  <a:off x="0" y="1066800"/>
                  <a:ext cx="7772400" cy="12268200"/>
                  <a:chOff x="0" y="1066800"/>
                  <a:chExt cx="7772400" cy="12268200"/>
                </a:xfrm>
              </p:grpSpPr>
              <p:pic>
                <p:nvPicPr>
                  <p:cNvPr id="7" name="Picture 6">
                    <a:extLst>
                      <a:ext uri="{FF2B5EF4-FFF2-40B4-BE49-F238E27FC236}">
                        <a16:creationId xmlns:a16="http://schemas.microsoft.com/office/drawing/2014/main" id="{B2990432-667D-A235-3470-F13A0FDF30A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0" y="1066800"/>
                    <a:ext cx="7772400" cy="6047061"/>
                  </a:xfrm>
                  <a:prstGeom prst="rect">
                    <a:avLst/>
                  </a:prstGeom>
                </p:spPr>
              </p:pic>
              <p:pic>
                <p:nvPicPr>
                  <p:cNvPr id="10" name="Picture 9">
                    <a:extLst>
                      <a:ext uri="{FF2B5EF4-FFF2-40B4-BE49-F238E27FC236}">
                        <a16:creationId xmlns:a16="http://schemas.microsoft.com/office/drawing/2014/main" id="{0B684D7D-9BA2-6066-6DD7-0FE4126ADCD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0" y="6913957"/>
                    <a:ext cx="7772400" cy="6421043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6EF25C8E-277A-C0D2-BCB3-4898CAB398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0" y="13164787"/>
                  <a:ext cx="7772400" cy="7637813"/>
                </a:xfrm>
                <a:prstGeom prst="rect">
                  <a:avLst/>
                </a:prstGeom>
              </p:spPr>
            </p:pic>
          </p:grp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B445C8BD-43AB-D5C0-10B5-4044F964D2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20791891"/>
                <a:ext cx="7772400" cy="7478309"/>
              </a:xfrm>
              <a:prstGeom prst="rect">
                <a:avLst/>
              </a:prstGeom>
            </p:spPr>
          </p:pic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9806309A-B338-4D44-1806-13D5A3D1A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28245816"/>
              <a:ext cx="7772400" cy="4125674"/>
            </a:xfrm>
            <a:prstGeom prst="rect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DE3954CD-4833-AC06-F7D0-E9F699C99B44}"/>
              </a:ext>
            </a:extLst>
          </p:cNvPr>
          <p:cNvSpPr/>
          <p:nvPr/>
        </p:nvSpPr>
        <p:spPr>
          <a:xfrm>
            <a:off x="0" y="0"/>
            <a:ext cx="7772400" cy="1188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spc="185" dirty="0">
              <a:solidFill>
                <a:schemeClr val="tx1"/>
              </a:solidFill>
              <a:latin typeface="Tenorite (Body)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DCC0976-A182-4F65-DC3B-92FF09AF9F44}"/>
              </a:ext>
            </a:extLst>
          </p:cNvPr>
          <p:cNvSpPr/>
          <p:nvPr/>
        </p:nvSpPr>
        <p:spPr>
          <a:xfrm>
            <a:off x="590550" y="91440"/>
            <a:ext cx="6591300" cy="765810"/>
          </a:xfrm>
          <a:prstGeom prst="roundRect">
            <a:avLst>
              <a:gd name="adj" fmla="val 1099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3. Full Source Code (ESP-IDF + </a:t>
            </a:r>
            <a:r>
              <a:rPr lang="en-US" sz="3200" b="1" spc="185" dirty="0" err="1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FreeRTOS</a:t>
            </a:r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57D6D0B-5D5A-8E63-EA26-104EE3282BEC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C9DF5DE-A341-E8CF-C5F1-22E39355ACB6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949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E5A959-0ABE-542D-CAAF-2725547A4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38E4D7F-E22E-B030-9A2F-A91A28E19BCE}"/>
              </a:ext>
            </a:extLst>
          </p:cNvPr>
          <p:cNvGrpSpPr/>
          <p:nvPr/>
        </p:nvGrpSpPr>
        <p:grpSpPr>
          <a:xfrm>
            <a:off x="91440" y="-16078200"/>
            <a:ext cx="7589520" cy="31304690"/>
            <a:chOff x="0" y="1066800"/>
            <a:chExt cx="7772400" cy="3130469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298ED93-B55C-D6C6-5DA8-18BBBBC03E56}"/>
                </a:ext>
              </a:extLst>
            </p:cNvPr>
            <p:cNvGrpSpPr/>
            <p:nvPr/>
          </p:nvGrpSpPr>
          <p:grpSpPr>
            <a:xfrm>
              <a:off x="0" y="1066800"/>
              <a:ext cx="7772400" cy="27203400"/>
              <a:chOff x="0" y="1066800"/>
              <a:chExt cx="7772400" cy="27203400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39C6EA21-ED9C-2C0F-9463-0AD843F798D6}"/>
                  </a:ext>
                </a:extLst>
              </p:cNvPr>
              <p:cNvGrpSpPr/>
              <p:nvPr/>
            </p:nvGrpSpPr>
            <p:grpSpPr>
              <a:xfrm>
                <a:off x="0" y="1066800"/>
                <a:ext cx="7772400" cy="19735800"/>
                <a:chOff x="0" y="1066800"/>
                <a:chExt cx="7772400" cy="19735800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72706299-6360-BB4E-A93E-B2B14A2579A1}"/>
                    </a:ext>
                  </a:extLst>
                </p:cNvPr>
                <p:cNvGrpSpPr/>
                <p:nvPr/>
              </p:nvGrpSpPr>
              <p:grpSpPr>
                <a:xfrm>
                  <a:off x="0" y="1066800"/>
                  <a:ext cx="7772400" cy="12268200"/>
                  <a:chOff x="0" y="1066800"/>
                  <a:chExt cx="7772400" cy="12268200"/>
                </a:xfrm>
              </p:grpSpPr>
              <p:pic>
                <p:nvPicPr>
                  <p:cNvPr id="7" name="Picture 6">
                    <a:extLst>
                      <a:ext uri="{FF2B5EF4-FFF2-40B4-BE49-F238E27FC236}">
                        <a16:creationId xmlns:a16="http://schemas.microsoft.com/office/drawing/2014/main" id="{0C5B1631-50D3-FCD0-A1CA-180AA2792CD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0" y="1066800"/>
                    <a:ext cx="7772400" cy="6047061"/>
                  </a:xfrm>
                  <a:prstGeom prst="rect">
                    <a:avLst/>
                  </a:prstGeom>
                </p:spPr>
              </p:pic>
              <p:pic>
                <p:nvPicPr>
                  <p:cNvPr id="10" name="Picture 9">
                    <a:extLst>
                      <a:ext uri="{FF2B5EF4-FFF2-40B4-BE49-F238E27FC236}">
                        <a16:creationId xmlns:a16="http://schemas.microsoft.com/office/drawing/2014/main" id="{8ED1D784-32DF-614C-A386-D28443E9AF7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0" y="6913957"/>
                    <a:ext cx="7772400" cy="6421043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33576D19-7845-C295-8C90-5D171F2EBC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0" y="13164787"/>
                  <a:ext cx="7772400" cy="7637813"/>
                </a:xfrm>
                <a:prstGeom prst="rect">
                  <a:avLst/>
                </a:prstGeom>
              </p:spPr>
            </p:pic>
          </p:grp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F48BE101-4A0E-3693-3FA9-B26150885E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20791891"/>
                <a:ext cx="7772400" cy="7478309"/>
              </a:xfrm>
              <a:prstGeom prst="rect">
                <a:avLst/>
              </a:prstGeom>
            </p:spPr>
          </p:pic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05CBD99-016F-F059-07EB-F4E50CBF4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28245816"/>
              <a:ext cx="7772400" cy="4125674"/>
            </a:xfrm>
            <a:prstGeom prst="rect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848A50F7-06B0-762E-04B3-63B960F87D8C}"/>
              </a:ext>
            </a:extLst>
          </p:cNvPr>
          <p:cNvSpPr/>
          <p:nvPr/>
        </p:nvSpPr>
        <p:spPr>
          <a:xfrm>
            <a:off x="0" y="0"/>
            <a:ext cx="7772400" cy="1188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spc="185" dirty="0">
              <a:solidFill>
                <a:schemeClr val="tx1"/>
              </a:solidFill>
              <a:latin typeface="Tenorite (Body)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DAB7239-1C33-1290-6FA2-B202DF63906D}"/>
              </a:ext>
            </a:extLst>
          </p:cNvPr>
          <p:cNvSpPr/>
          <p:nvPr/>
        </p:nvSpPr>
        <p:spPr>
          <a:xfrm>
            <a:off x="590550" y="91440"/>
            <a:ext cx="6591300" cy="765810"/>
          </a:xfrm>
          <a:prstGeom prst="roundRect">
            <a:avLst>
              <a:gd name="adj" fmla="val 1099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3. Full Source Code (ESP-IDF + </a:t>
            </a:r>
            <a:r>
              <a:rPr lang="en-US" sz="3200" b="1" spc="185" dirty="0" err="1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FreeRTOS</a:t>
            </a:r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B874D284-3063-2CD7-8904-169B50D108F2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2C1A06A-D591-6C8C-84F3-DBCBD473CDE0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8391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53466F-8611-048E-6874-627408D6F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EE187072-A7E8-A1C4-5A55-029E7DB85DF2}"/>
              </a:ext>
            </a:extLst>
          </p:cNvPr>
          <p:cNvGrpSpPr/>
          <p:nvPr/>
        </p:nvGrpSpPr>
        <p:grpSpPr>
          <a:xfrm>
            <a:off x="91440" y="-21259800"/>
            <a:ext cx="7589520" cy="31304690"/>
            <a:chOff x="0" y="1066800"/>
            <a:chExt cx="7772400" cy="3130469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88CFD17-6E56-E070-664D-4865E932D678}"/>
                </a:ext>
              </a:extLst>
            </p:cNvPr>
            <p:cNvGrpSpPr/>
            <p:nvPr/>
          </p:nvGrpSpPr>
          <p:grpSpPr>
            <a:xfrm>
              <a:off x="0" y="1066800"/>
              <a:ext cx="7772400" cy="27203400"/>
              <a:chOff x="0" y="1066800"/>
              <a:chExt cx="7772400" cy="27203400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3DAEF0A-ED84-6B9B-85F6-760E1AC1D57C}"/>
                  </a:ext>
                </a:extLst>
              </p:cNvPr>
              <p:cNvGrpSpPr/>
              <p:nvPr/>
            </p:nvGrpSpPr>
            <p:grpSpPr>
              <a:xfrm>
                <a:off x="0" y="1066800"/>
                <a:ext cx="7772400" cy="19735800"/>
                <a:chOff x="0" y="1066800"/>
                <a:chExt cx="7772400" cy="19735800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D3754D3E-08E5-382A-6640-2CF6F9FBEC79}"/>
                    </a:ext>
                  </a:extLst>
                </p:cNvPr>
                <p:cNvGrpSpPr/>
                <p:nvPr/>
              </p:nvGrpSpPr>
              <p:grpSpPr>
                <a:xfrm>
                  <a:off x="0" y="1066800"/>
                  <a:ext cx="7772400" cy="12268200"/>
                  <a:chOff x="0" y="1066800"/>
                  <a:chExt cx="7772400" cy="12268200"/>
                </a:xfrm>
              </p:grpSpPr>
              <p:pic>
                <p:nvPicPr>
                  <p:cNvPr id="7" name="Picture 6">
                    <a:extLst>
                      <a:ext uri="{FF2B5EF4-FFF2-40B4-BE49-F238E27FC236}">
                        <a16:creationId xmlns:a16="http://schemas.microsoft.com/office/drawing/2014/main" id="{520DF9FF-7FE4-D522-20CC-A47076021A9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0" y="1066800"/>
                    <a:ext cx="7772400" cy="6047061"/>
                  </a:xfrm>
                  <a:prstGeom prst="rect">
                    <a:avLst/>
                  </a:prstGeom>
                </p:spPr>
              </p:pic>
              <p:pic>
                <p:nvPicPr>
                  <p:cNvPr id="10" name="Picture 9">
                    <a:extLst>
                      <a:ext uri="{FF2B5EF4-FFF2-40B4-BE49-F238E27FC236}">
                        <a16:creationId xmlns:a16="http://schemas.microsoft.com/office/drawing/2014/main" id="{779A685E-E70C-5697-AF7A-A4D3335A06A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0" y="6913957"/>
                    <a:ext cx="7772400" cy="6421043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7D9C0300-41DF-4AA2-5D9B-2BD46EAA1C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0" y="13164787"/>
                  <a:ext cx="7772400" cy="7637813"/>
                </a:xfrm>
                <a:prstGeom prst="rect">
                  <a:avLst/>
                </a:prstGeom>
              </p:spPr>
            </p:pic>
          </p:grp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DCFD494A-E9D4-1E6C-38B9-1D0D13A78C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20791891"/>
                <a:ext cx="7772400" cy="7478309"/>
              </a:xfrm>
              <a:prstGeom prst="rect">
                <a:avLst/>
              </a:prstGeom>
            </p:spPr>
          </p:pic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E590A53-6B39-751C-E47F-2CE568E78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28245816"/>
              <a:ext cx="7772400" cy="4125674"/>
            </a:xfrm>
            <a:prstGeom prst="rect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4F7B8AF3-138A-2714-A332-9058C8F81399}"/>
              </a:ext>
            </a:extLst>
          </p:cNvPr>
          <p:cNvSpPr/>
          <p:nvPr/>
        </p:nvSpPr>
        <p:spPr>
          <a:xfrm>
            <a:off x="0" y="0"/>
            <a:ext cx="7772400" cy="1188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spc="185" dirty="0">
              <a:solidFill>
                <a:schemeClr val="tx1"/>
              </a:solidFill>
              <a:latin typeface="Tenorite (Body)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BA79E0B-56A3-E141-EA56-0E8B8EFA7FEC}"/>
              </a:ext>
            </a:extLst>
          </p:cNvPr>
          <p:cNvSpPr/>
          <p:nvPr/>
        </p:nvSpPr>
        <p:spPr>
          <a:xfrm>
            <a:off x="590550" y="91440"/>
            <a:ext cx="6591300" cy="765810"/>
          </a:xfrm>
          <a:prstGeom prst="roundRect">
            <a:avLst>
              <a:gd name="adj" fmla="val 1099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3. Full Source Code (ESP-IDF + </a:t>
            </a:r>
            <a:r>
              <a:rPr lang="en-US" sz="3200" b="1" spc="185" dirty="0" err="1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FreeRTOS</a:t>
            </a:r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5A23601C-2124-EC9F-D063-B6B638FC1D1B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D93FBC8-CFD8-69F7-C096-89F1A031911A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E5ACB2-5FAB-E45A-2162-A2A9D6AE30DE}"/>
              </a:ext>
            </a:extLst>
          </p:cNvPr>
          <p:cNvSpPr/>
          <p:nvPr/>
        </p:nvSpPr>
        <p:spPr>
          <a:xfrm>
            <a:off x="571499" y="-1143000"/>
            <a:ext cx="6629403" cy="10439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4. What to Observe</a:t>
            </a:r>
          </a:p>
        </p:txBody>
      </p:sp>
    </p:spTree>
    <p:extLst>
      <p:ext uri="{BB962C8B-B14F-4D97-AF65-F5344CB8AC3E}">
        <p14:creationId xmlns:p14="http://schemas.microsoft.com/office/powerpoint/2010/main" val="27347730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944B7-1C16-A131-3B7A-B8AB35A45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B0F27B0-E8FE-6D50-F82B-2C4D368799AE}"/>
              </a:ext>
            </a:extLst>
          </p:cNvPr>
          <p:cNvSpPr/>
          <p:nvPr/>
        </p:nvSpPr>
        <p:spPr>
          <a:xfrm rot="5400000">
            <a:off x="-2182367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A2C85BB-F51D-F1E4-1CF7-F91A0E09A5A6}"/>
              </a:ext>
            </a:extLst>
          </p:cNvPr>
          <p:cNvSpPr/>
          <p:nvPr/>
        </p:nvSpPr>
        <p:spPr>
          <a:xfrm rot="5400000">
            <a:off x="-64769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>
              <a:alphaModFix/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D9759D8-6B1A-DEE7-AF5D-98BBFE94043E}"/>
              </a:ext>
            </a:extLst>
          </p:cNvPr>
          <p:cNvSpPr/>
          <p:nvPr/>
        </p:nvSpPr>
        <p:spPr>
          <a:xfrm>
            <a:off x="571499" y="4507230"/>
            <a:ext cx="6629403" cy="10439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4. What to Observe</a:t>
            </a:r>
          </a:p>
        </p:txBody>
      </p:sp>
    </p:spTree>
    <p:extLst>
      <p:ext uri="{BB962C8B-B14F-4D97-AF65-F5344CB8AC3E}">
        <p14:creationId xmlns:p14="http://schemas.microsoft.com/office/powerpoint/2010/main" val="1145034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579E5D-44C0-95FE-F0B6-3685B2858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1EE6E7F-D714-70F7-E71E-06ABCF050912}"/>
              </a:ext>
            </a:extLst>
          </p:cNvPr>
          <p:cNvGrpSpPr/>
          <p:nvPr/>
        </p:nvGrpSpPr>
        <p:grpSpPr>
          <a:xfrm>
            <a:off x="91440" y="731520"/>
            <a:ext cx="7589520" cy="13907095"/>
            <a:chOff x="91440" y="731520"/>
            <a:chExt cx="7589520" cy="1390709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ADFCF5B-C1DD-623F-CC30-D92FF591D31B}"/>
                </a:ext>
              </a:extLst>
            </p:cNvPr>
            <p:cNvSpPr txBox="1"/>
            <p:nvPr/>
          </p:nvSpPr>
          <p:spPr>
            <a:xfrm>
              <a:off x="91440" y="731520"/>
              <a:ext cx="7589520" cy="84217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Open the serial monitor (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idf.py monitor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or the ESP-IDF Plugin 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Monitor Device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option):</a:t>
              </a:r>
            </a:p>
            <a:p>
              <a:pPr marL="457200" indent="-457200" eaLnBrk="0" fontAlgn="base" hangingPunct="0">
                <a:lnSpc>
                  <a:spcPct val="150000"/>
                </a:lnSpc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Lines prefixed [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A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]: timestamps for the </a:t>
              </a:r>
              <a:r>
                <a:rPr lang="en-US" sz="2800" dirty="0" err="1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vTaskDelay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()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task.</a:t>
              </a:r>
            </a:p>
            <a:p>
              <a:pPr marL="457200"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You’ll notice that execution time inside the loop adds on top of the delay, causing 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slight drift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over time.</a:t>
              </a:r>
            </a:p>
            <a:p>
              <a:pPr marL="457200" indent="-457200" eaLnBrk="0" fontAlgn="base" hangingPunct="0">
                <a:lnSpc>
                  <a:spcPct val="150000"/>
                </a:lnSpc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Lines prefixed [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B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]: timestamps for the </a:t>
              </a:r>
              <a:r>
                <a:rPr lang="en-US" sz="2800" dirty="0" err="1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vTaskDelayUntil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()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task.</a:t>
              </a:r>
            </a:p>
            <a:p>
              <a:pPr marL="457200"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Wake-ups occur at a 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fixed cadence 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(every 1000 </a:t>
              </a:r>
              <a:r>
                <a:rPr lang="en-US" sz="2800" dirty="0" err="1">
                  <a:latin typeface="Tenorite (Body)"/>
                  <a:cs typeface="Arial" panose="020B0604020202020204" pitchFamily="34" charset="0"/>
                </a:rPr>
                <a:t>ms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), maintaining alignment with the initial reference tick (as long as the loop finishes before the next interval).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D87E98-4338-6DCE-D377-4E384AE56262}"/>
                </a:ext>
              </a:extLst>
            </p:cNvPr>
            <p:cNvSpPr txBox="1"/>
            <p:nvPr/>
          </p:nvSpPr>
          <p:spPr>
            <a:xfrm>
              <a:off x="91440" y="10094807"/>
              <a:ext cx="7589520" cy="4543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Why This Matters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dirty="0" err="1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vTaskDelay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()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is simple and fine for non-critical timing, but your period becomes “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delay + work time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”.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dirty="0" err="1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vTaskDelayUntil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()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creates 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true periodic tasks 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by scheduling the next wake-up at an 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absolute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tick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, greatly reducing cumulative drift.</a:t>
              </a: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7C9EE194-F215-0AB2-FF54-C8FEC8178442}"/>
              </a:ext>
            </a:extLst>
          </p:cNvPr>
          <p:cNvSpPr/>
          <p:nvPr/>
        </p:nvSpPr>
        <p:spPr>
          <a:xfrm>
            <a:off x="0" y="0"/>
            <a:ext cx="7772400" cy="76581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spc="185" dirty="0">
              <a:solidFill>
                <a:schemeClr val="tx1"/>
              </a:solidFill>
              <a:latin typeface="Tenorite (Body)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7D359D8-87CE-BEBB-27EE-D003FEA44915}"/>
              </a:ext>
            </a:extLst>
          </p:cNvPr>
          <p:cNvSpPr/>
          <p:nvPr/>
        </p:nvSpPr>
        <p:spPr>
          <a:xfrm>
            <a:off x="952500" y="91440"/>
            <a:ext cx="5867400" cy="674370"/>
          </a:xfrm>
          <a:prstGeom prst="roundRect">
            <a:avLst>
              <a:gd name="adj" fmla="val 1099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4. What to Observe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14177374-3E3B-5C84-C696-E079E75CD030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F0B33E1-B476-BC2A-96AC-DB84795D02E5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764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91553-52E9-6BE5-611C-EF00D0449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CAA0230-F422-B35E-1431-67A88A932507}"/>
              </a:ext>
            </a:extLst>
          </p:cNvPr>
          <p:cNvGrpSpPr/>
          <p:nvPr/>
        </p:nvGrpSpPr>
        <p:grpSpPr>
          <a:xfrm>
            <a:off x="91440" y="-8610600"/>
            <a:ext cx="7589520" cy="13907095"/>
            <a:chOff x="91440" y="731520"/>
            <a:chExt cx="7589520" cy="1390709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03FCFCF-5D81-1BC0-06AC-3B9E8C71B0D0}"/>
                </a:ext>
              </a:extLst>
            </p:cNvPr>
            <p:cNvSpPr txBox="1"/>
            <p:nvPr/>
          </p:nvSpPr>
          <p:spPr>
            <a:xfrm>
              <a:off x="91440" y="731520"/>
              <a:ext cx="7589520" cy="84217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Open the serial monitor (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idf.py monitor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or the ESP-IDF Plugin 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Monitor Device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option):</a:t>
              </a:r>
            </a:p>
            <a:p>
              <a:pPr marL="457200" indent="-457200" eaLnBrk="0" fontAlgn="base" hangingPunct="0">
                <a:lnSpc>
                  <a:spcPct val="150000"/>
                </a:lnSpc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Lines prefixed [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A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]: timestamps for the </a:t>
              </a:r>
              <a:r>
                <a:rPr lang="en-US" sz="2800" dirty="0" err="1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vTaskDelay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()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task.</a:t>
              </a:r>
            </a:p>
            <a:p>
              <a:pPr marL="457200"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You’ll notice that execution time inside the loop adds on top of the delay, causing 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slight drift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over time.</a:t>
              </a:r>
            </a:p>
            <a:p>
              <a:pPr marL="457200" indent="-457200" eaLnBrk="0" fontAlgn="base" hangingPunct="0">
                <a:lnSpc>
                  <a:spcPct val="150000"/>
                </a:lnSpc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Lines prefixed [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B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]: timestamps for the </a:t>
              </a:r>
              <a:r>
                <a:rPr lang="en-US" sz="2800" dirty="0" err="1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vTaskDelayUntil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()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task.</a:t>
              </a:r>
            </a:p>
            <a:p>
              <a:pPr marL="457200"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Wake-ups occur at a 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fixed cadence 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(every 1000 </a:t>
              </a:r>
              <a:r>
                <a:rPr lang="en-US" sz="2800" dirty="0" err="1">
                  <a:latin typeface="Tenorite (Body)"/>
                  <a:cs typeface="Arial" panose="020B0604020202020204" pitchFamily="34" charset="0"/>
                </a:rPr>
                <a:t>ms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), maintaining alignment with the initial reference tick (as long as the loop finishes before the next interval).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88DDA2-AF50-E4A6-3A18-D700C413A73E}"/>
                </a:ext>
              </a:extLst>
            </p:cNvPr>
            <p:cNvSpPr txBox="1"/>
            <p:nvPr/>
          </p:nvSpPr>
          <p:spPr>
            <a:xfrm>
              <a:off x="91440" y="10094807"/>
              <a:ext cx="7589520" cy="4543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Why This Matters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dirty="0" err="1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vTaskDelay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()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is simple and fine for non-critical timing, but your period becomes “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delay + work time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”.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2800" dirty="0" err="1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vTaskDelayUntil</a:t>
              </a:r>
              <a:r>
                <a:rPr lang="en-US" sz="2800" dirty="0">
                  <a:highlight>
                    <a:srgbClr val="C0C0C0"/>
                  </a:highlight>
                  <a:latin typeface="Tenorite (Body)"/>
                  <a:cs typeface="Arial" panose="020B0604020202020204" pitchFamily="34" charset="0"/>
                </a:rPr>
                <a:t>()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creates 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true periodic tasks 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by scheduling the next wake-up at an 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absolute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 </a:t>
              </a:r>
              <a:r>
                <a:rPr lang="en-US" sz="2800" b="1" dirty="0">
                  <a:latin typeface="Tenorite (Body)"/>
                  <a:cs typeface="Arial" panose="020B0604020202020204" pitchFamily="34" charset="0"/>
                </a:rPr>
                <a:t>tick</a:t>
              </a:r>
              <a:r>
                <a:rPr lang="en-US" sz="2800" dirty="0">
                  <a:latin typeface="Tenorite (Body)"/>
                  <a:cs typeface="Arial" panose="020B0604020202020204" pitchFamily="34" charset="0"/>
                </a:rPr>
                <a:t>, greatly reducing cumulative drift.</a:t>
              </a: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8F98210D-1A64-4B35-0DFC-5D55085A1367}"/>
              </a:ext>
            </a:extLst>
          </p:cNvPr>
          <p:cNvSpPr/>
          <p:nvPr/>
        </p:nvSpPr>
        <p:spPr>
          <a:xfrm>
            <a:off x="0" y="0"/>
            <a:ext cx="7772400" cy="76581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spc="185" dirty="0">
              <a:solidFill>
                <a:schemeClr val="tx1"/>
              </a:solidFill>
              <a:latin typeface="Tenorite (Body)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3031A70-FB57-6F96-2696-0A70BE7835D7}"/>
              </a:ext>
            </a:extLst>
          </p:cNvPr>
          <p:cNvSpPr/>
          <p:nvPr/>
        </p:nvSpPr>
        <p:spPr>
          <a:xfrm>
            <a:off x="952500" y="91440"/>
            <a:ext cx="5867400" cy="674370"/>
          </a:xfrm>
          <a:prstGeom prst="roundRect">
            <a:avLst>
              <a:gd name="adj" fmla="val 1099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4. What to Observe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E91AD027-5CAD-EF74-9B18-AEE2F65E93DC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39BD15D-88B2-073B-03F6-52DAC89F7C86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72FE5E5-5DD3-99CB-3176-AE3A2353095F}"/>
              </a:ext>
            </a:extLst>
          </p:cNvPr>
          <p:cNvSpPr/>
          <p:nvPr/>
        </p:nvSpPr>
        <p:spPr>
          <a:xfrm>
            <a:off x="571499" y="-1741170"/>
            <a:ext cx="6629403" cy="166497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5. Troubleshooting &amp; Tips</a:t>
            </a:r>
          </a:p>
        </p:txBody>
      </p:sp>
    </p:spTree>
    <p:extLst>
      <p:ext uri="{BB962C8B-B14F-4D97-AF65-F5344CB8AC3E}">
        <p14:creationId xmlns:p14="http://schemas.microsoft.com/office/powerpoint/2010/main" val="36320031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6176C8-F2C9-BCE4-AECE-B1AB5A2BF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BF368B59-E268-F105-0E2A-C6E3F9EE9278}"/>
              </a:ext>
            </a:extLst>
          </p:cNvPr>
          <p:cNvSpPr/>
          <p:nvPr/>
        </p:nvSpPr>
        <p:spPr>
          <a:xfrm rot="5400000">
            <a:off x="-2182367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5D053CA-BAA7-A0B2-7CBE-1A0DDF2892EE}"/>
              </a:ext>
            </a:extLst>
          </p:cNvPr>
          <p:cNvSpPr/>
          <p:nvPr/>
        </p:nvSpPr>
        <p:spPr>
          <a:xfrm rot="5400000">
            <a:off x="-64769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>
              <a:alphaModFix/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AA8ABEB-1007-347F-20E8-F70AFAFE30DC}"/>
              </a:ext>
            </a:extLst>
          </p:cNvPr>
          <p:cNvSpPr/>
          <p:nvPr/>
        </p:nvSpPr>
        <p:spPr>
          <a:xfrm>
            <a:off x="571499" y="4196715"/>
            <a:ext cx="6629403" cy="166497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5. Troubleshooting &amp; Tips</a:t>
            </a:r>
          </a:p>
        </p:txBody>
      </p:sp>
    </p:spTree>
    <p:extLst>
      <p:ext uri="{BB962C8B-B14F-4D97-AF65-F5344CB8AC3E}">
        <p14:creationId xmlns:p14="http://schemas.microsoft.com/office/powerpoint/2010/main" val="23603327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A37598-DB9E-8613-880D-E4AB9F076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BE4105-534B-7104-E813-DA1BFEB53F65}"/>
              </a:ext>
            </a:extLst>
          </p:cNvPr>
          <p:cNvSpPr txBox="1"/>
          <p:nvPr/>
        </p:nvSpPr>
        <p:spPr>
          <a:xfrm>
            <a:off x="91440" y="731520"/>
            <a:ext cx="7589520" cy="8421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If you don’t see LED activity, verify your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GPIO numbers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and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wiring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.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Some boards drive onboard LEDs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active-low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. If your LED seems inverted, swap the polarity or invert the logic.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If logs are too verbose, adjust the logging level in </a:t>
            </a:r>
            <a:r>
              <a:rPr lang="en-US" sz="2800" b="1" dirty="0" err="1">
                <a:latin typeface="Tenorite (Body)"/>
                <a:cs typeface="Arial" panose="020B0604020202020204" pitchFamily="34" charset="0"/>
              </a:rPr>
              <a:t>menuconfig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 → Component config → Log output 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or replace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ESP_LOGI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with </a:t>
            </a:r>
            <a:r>
              <a:rPr lang="en-US" sz="2800" b="1" dirty="0" err="1">
                <a:latin typeface="Tenorite (Body)"/>
                <a:cs typeface="Arial" panose="020B0604020202020204" pitchFamily="34" charset="0"/>
              </a:rPr>
              <a:t>printf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.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Keep each task’s loop work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shorter than its period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. If a loop iteration exceeds the period, </a:t>
            </a:r>
            <a:r>
              <a:rPr lang="en-US" sz="2800" dirty="0" err="1">
                <a:highlight>
                  <a:srgbClr val="C0C0C0"/>
                </a:highlight>
                <a:latin typeface="Tenorite (Body)"/>
                <a:cs typeface="Arial" panose="020B0604020202020204" pitchFamily="34" charset="0"/>
              </a:rPr>
              <a:t>vTaskDelayUntil</a:t>
            </a:r>
            <a:r>
              <a:rPr lang="en-US" sz="2800" dirty="0">
                <a:highlight>
                  <a:srgbClr val="C0C0C0"/>
                </a:highlight>
                <a:latin typeface="Tenorite (Body)"/>
                <a:cs typeface="Arial" panose="020B0604020202020204" pitchFamily="34" charset="0"/>
              </a:rPr>
              <a:t>()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will “catch up” (wake immediately), and you’ll see warning-level jitter.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870FEB-69DD-20F3-9159-27B98A284AB0}"/>
              </a:ext>
            </a:extLst>
          </p:cNvPr>
          <p:cNvSpPr/>
          <p:nvPr/>
        </p:nvSpPr>
        <p:spPr>
          <a:xfrm>
            <a:off x="0" y="0"/>
            <a:ext cx="7772400" cy="76581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spc="185" dirty="0">
              <a:solidFill>
                <a:schemeClr val="tx1"/>
              </a:solidFill>
              <a:latin typeface="Tenorite (Body)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FDF9F9C-7931-74D0-69C5-C09DEFE59B78}"/>
              </a:ext>
            </a:extLst>
          </p:cNvPr>
          <p:cNvSpPr/>
          <p:nvPr/>
        </p:nvSpPr>
        <p:spPr>
          <a:xfrm>
            <a:off x="952500" y="91440"/>
            <a:ext cx="5867400" cy="674370"/>
          </a:xfrm>
          <a:prstGeom prst="roundRect">
            <a:avLst>
              <a:gd name="adj" fmla="val 1099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5. Troubleshooting &amp; Tips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388B03E-D6DA-801C-2769-EDD1E1C68846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11C1F8-CDBB-A0D9-6835-5257FB7E2721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3B7BEC-1CE2-4670-7AA7-B3637B34A74E}"/>
              </a:ext>
            </a:extLst>
          </p:cNvPr>
          <p:cNvSpPr/>
          <p:nvPr/>
        </p:nvSpPr>
        <p:spPr>
          <a:xfrm>
            <a:off x="571499" y="-2667000"/>
            <a:ext cx="6629403" cy="258508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6. Exercises (Optional Enhancements)</a:t>
            </a:r>
          </a:p>
        </p:txBody>
      </p:sp>
    </p:spTree>
    <p:extLst>
      <p:ext uri="{BB962C8B-B14F-4D97-AF65-F5344CB8AC3E}">
        <p14:creationId xmlns:p14="http://schemas.microsoft.com/office/powerpoint/2010/main" val="34874966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787673-C693-0ECC-0BC6-C2F8DDA04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5AB1D114-3587-4A1F-FEFD-7E35ABD9ADEB}"/>
              </a:ext>
            </a:extLst>
          </p:cNvPr>
          <p:cNvSpPr/>
          <p:nvPr/>
        </p:nvSpPr>
        <p:spPr>
          <a:xfrm rot="5400000">
            <a:off x="-2182367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92D8E6A-725A-2427-00EA-0FBA092D6967}"/>
              </a:ext>
            </a:extLst>
          </p:cNvPr>
          <p:cNvSpPr/>
          <p:nvPr/>
        </p:nvSpPr>
        <p:spPr>
          <a:xfrm rot="5400000">
            <a:off x="-64769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>
              <a:alphaModFix/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3823A48-C44C-D11B-1189-3C1BDDF70995}"/>
              </a:ext>
            </a:extLst>
          </p:cNvPr>
          <p:cNvSpPr/>
          <p:nvPr/>
        </p:nvSpPr>
        <p:spPr>
          <a:xfrm>
            <a:off x="571499" y="3736658"/>
            <a:ext cx="6629403" cy="258508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6. Exercises (Optional Enhancements)</a:t>
            </a:r>
          </a:p>
        </p:txBody>
      </p:sp>
    </p:spTree>
    <p:extLst>
      <p:ext uri="{BB962C8B-B14F-4D97-AF65-F5344CB8AC3E}">
        <p14:creationId xmlns:p14="http://schemas.microsoft.com/office/powerpoint/2010/main" val="10630211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CC1DDF-CBD9-5C19-F91C-B6FFE4F53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03E799-D67F-7D3F-319F-B23F4C390CB4}"/>
              </a:ext>
            </a:extLst>
          </p:cNvPr>
          <p:cNvSpPr txBox="1"/>
          <p:nvPr/>
        </p:nvSpPr>
        <p:spPr>
          <a:xfrm>
            <a:off x="91440" y="1005840"/>
            <a:ext cx="7589520" cy="9068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eaLnBrk="0" fontAlgn="base" hangingPunct="0">
              <a:lnSpc>
                <a:spcPct val="150000"/>
              </a:lnSpc>
              <a:spcAft>
                <a:spcPct val="0"/>
              </a:spcAft>
              <a:buFont typeface="+mj-lt"/>
              <a:buAutoNum type="arabicPeriod"/>
            </a:pPr>
            <a:r>
              <a:rPr lang="en-US" sz="2800" b="1" dirty="0">
                <a:latin typeface="Tenorite (Body)"/>
                <a:cs typeface="Arial" panose="020B0604020202020204" pitchFamily="34" charset="0"/>
              </a:rPr>
              <a:t>Core Affinity: 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Pin Task A to Core 0 and Task B to Core 1 with </a:t>
            </a:r>
            <a:r>
              <a:rPr lang="en-US" sz="2800" dirty="0" err="1">
                <a:latin typeface="Tenorite (Body)"/>
                <a:cs typeface="Arial" panose="020B0604020202020204" pitchFamily="34" charset="0"/>
              </a:rPr>
              <a:t>xTaskCreatePinnedToCore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(). Observe any differences.</a:t>
            </a:r>
          </a:p>
          <a:p>
            <a:pPr marL="514350" indent="-514350" eaLnBrk="0" fontAlgn="base" hangingPunct="0">
              <a:lnSpc>
                <a:spcPct val="150000"/>
              </a:lnSpc>
              <a:spcAft>
                <a:spcPct val="0"/>
              </a:spcAft>
              <a:buFont typeface="+mj-lt"/>
              <a:buAutoNum type="arabicPeriod"/>
            </a:pPr>
            <a:r>
              <a:rPr lang="en-US" sz="2800" b="1" dirty="0">
                <a:latin typeface="Tenorite (Body)"/>
                <a:cs typeface="Arial" panose="020B0604020202020204" pitchFamily="34" charset="0"/>
              </a:rPr>
              <a:t>Button Pause: 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Add a GPIO button that toggles pausing Task A using </a:t>
            </a:r>
            <a:r>
              <a:rPr lang="en-US" sz="2800" dirty="0" err="1">
                <a:latin typeface="Tenorite (Body)"/>
                <a:cs typeface="Arial" panose="020B0604020202020204" pitchFamily="34" charset="0"/>
              </a:rPr>
              <a:t>vTaskSuspend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() / </a:t>
            </a:r>
            <a:r>
              <a:rPr lang="en-US" sz="2800" dirty="0" err="1">
                <a:latin typeface="Tenorite (Body)"/>
                <a:cs typeface="Arial" panose="020B0604020202020204" pitchFamily="34" charset="0"/>
              </a:rPr>
              <a:t>vTaskResume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().</a:t>
            </a:r>
          </a:p>
          <a:p>
            <a:pPr marL="514350" indent="-514350" eaLnBrk="0" fontAlgn="base" hangingPunct="0">
              <a:lnSpc>
                <a:spcPct val="150000"/>
              </a:lnSpc>
              <a:spcAft>
                <a:spcPct val="0"/>
              </a:spcAft>
              <a:buFont typeface="+mj-lt"/>
              <a:buAutoNum type="arabicPeriod"/>
            </a:pPr>
            <a:r>
              <a:rPr lang="en-US" sz="2800" b="1" dirty="0">
                <a:latin typeface="Tenorite (Body)"/>
                <a:cs typeface="Arial" panose="020B0604020202020204" pitchFamily="34" charset="0"/>
              </a:rPr>
              <a:t>Timing Stress: 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Add a busy loop of 5–10 </a:t>
            </a:r>
            <a:r>
              <a:rPr lang="en-US" sz="2800" dirty="0" err="1">
                <a:latin typeface="Tenorite (Body)"/>
                <a:cs typeface="Arial" panose="020B0604020202020204" pitchFamily="34" charset="0"/>
              </a:rPr>
              <a:t>ms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in Task A and watch drift increase vs. Task B’s stability.</a:t>
            </a:r>
          </a:p>
          <a:p>
            <a:pPr marL="514350" indent="-514350" eaLnBrk="0" fontAlgn="base" hangingPunct="0">
              <a:lnSpc>
                <a:spcPct val="150000"/>
              </a:lnSpc>
              <a:spcAft>
                <a:spcPct val="0"/>
              </a:spcAft>
              <a:buFont typeface="+mj-lt"/>
              <a:buAutoNum type="arabicPeriod"/>
            </a:pPr>
            <a:r>
              <a:rPr lang="en-US" sz="2800" b="1" dirty="0">
                <a:latin typeface="Tenorite (Body)"/>
                <a:cs typeface="Arial" panose="020B0604020202020204" pitchFamily="34" charset="0"/>
              </a:rPr>
              <a:t>Precision: 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Raise the tick rate to 1000 Hz in </a:t>
            </a:r>
            <a:r>
              <a:rPr lang="en-US" sz="2800" dirty="0" err="1">
                <a:latin typeface="Tenorite (Body)"/>
                <a:cs typeface="Arial" panose="020B0604020202020204" pitchFamily="34" charset="0"/>
              </a:rPr>
              <a:t>menuconfig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(1 </a:t>
            </a:r>
            <a:r>
              <a:rPr lang="en-US" sz="2800" dirty="0" err="1">
                <a:latin typeface="Tenorite (Body)"/>
                <a:cs typeface="Arial" panose="020B0604020202020204" pitchFamily="34" charset="0"/>
              </a:rPr>
              <a:t>ms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tick) and compare jitter.</a:t>
            </a:r>
          </a:p>
          <a:p>
            <a:pPr marL="514350" indent="-514350" eaLnBrk="0" fontAlgn="base" hangingPunct="0">
              <a:lnSpc>
                <a:spcPct val="150000"/>
              </a:lnSpc>
              <a:spcAft>
                <a:spcPct val="0"/>
              </a:spcAft>
              <a:buFont typeface="+mj-lt"/>
              <a:buAutoNum type="arabicPeriod"/>
            </a:pPr>
            <a:r>
              <a:rPr lang="en-US" sz="2800" b="1" dirty="0">
                <a:latin typeface="Tenorite (Body)"/>
                <a:cs typeface="Arial" panose="020B0604020202020204" pitchFamily="34" charset="0"/>
              </a:rPr>
              <a:t>Mutexed Logger: 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Wrap logging with a mutex so only one task prints at a time (teaser for Day 12).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B8DEB8-848E-7C2D-825C-7AB1945EBAED}"/>
              </a:ext>
            </a:extLst>
          </p:cNvPr>
          <p:cNvSpPr/>
          <p:nvPr/>
        </p:nvSpPr>
        <p:spPr>
          <a:xfrm>
            <a:off x="0" y="0"/>
            <a:ext cx="7772400" cy="1066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spc="185" dirty="0">
              <a:solidFill>
                <a:schemeClr val="tx1"/>
              </a:solidFill>
              <a:latin typeface="Tenorite (Body)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90E2F2A-648E-0C5F-1296-0C014EA89C0A}"/>
              </a:ext>
            </a:extLst>
          </p:cNvPr>
          <p:cNvSpPr/>
          <p:nvPr/>
        </p:nvSpPr>
        <p:spPr>
          <a:xfrm>
            <a:off x="541020" y="91440"/>
            <a:ext cx="6690360" cy="765810"/>
          </a:xfrm>
          <a:prstGeom prst="roundRect">
            <a:avLst>
              <a:gd name="adj" fmla="val 1099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6. Exercises (Optional Enhancements)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31D81A5-B4B0-E09A-3EC2-0C1FD05EC2BB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CD57F3E-605A-57D7-9700-94EC33B9F04E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E306658-3168-F5DD-E936-BD436C9F91D2}"/>
              </a:ext>
            </a:extLst>
          </p:cNvPr>
          <p:cNvSpPr/>
          <p:nvPr/>
        </p:nvSpPr>
        <p:spPr>
          <a:xfrm>
            <a:off x="571499" y="-1219200"/>
            <a:ext cx="6629403" cy="106108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7. Summary</a:t>
            </a:r>
          </a:p>
        </p:txBody>
      </p:sp>
    </p:spTree>
    <p:extLst>
      <p:ext uri="{BB962C8B-B14F-4D97-AF65-F5344CB8AC3E}">
        <p14:creationId xmlns:p14="http://schemas.microsoft.com/office/powerpoint/2010/main" val="17583405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D0E06E-8FA5-E9F7-1276-4A9181393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7BA4A78-F729-9678-12E6-F02B662AAAD6}"/>
              </a:ext>
            </a:extLst>
          </p:cNvPr>
          <p:cNvSpPr/>
          <p:nvPr/>
        </p:nvSpPr>
        <p:spPr>
          <a:xfrm rot="5400000">
            <a:off x="-2182367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79FB7F3-C035-469D-75FB-F77A24EDDDBE}"/>
              </a:ext>
            </a:extLst>
          </p:cNvPr>
          <p:cNvSpPr/>
          <p:nvPr/>
        </p:nvSpPr>
        <p:spPr>
          <a:xfrm rot="5400000">
            <a:off x="-64769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9" name="Picture 8" descr="A green and white logo&#10;&#10;AI-generated content may be incorrect.">
            <a:extLst>
              <a:ext uri="{FF2B5EF4-FFF2-40B4-BE49-F238E27FC236}">
                <a16:creationId xmlns:a16="http://schemas.microsoft.com/office/drawing/2014/main" id="{3C1A6D07-CA2A-CED4-F647-D15FEFCB3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10600" y="5943600"/>
            <a:ext cx="7307382" cy="2571117"/>
          </a:xfrm>
          <a:prstGeom prst="rect">
            <a:avLst/>
          </a:prstGeom>
        </p:spPr>
      </p:pic>
      <p:pic>
        <p:nvPicPr>
          <p:cNvPr id="10" name="Picture 9" descr="A small white electronic device&#10;&#10;AI-generated content may be incorrect.">
            <a:extLst>
              <a:ext uri="{FF2B5EF4-FFF2-40B4-BE49-F238E27FC236}">
                <a16:creationId xmlns:a16="http://schemas.microsoft.com/office/drawing/2014/main" id="{4EA5059C-A944-D805-0DC8-9E83E308B69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33309" y="7620000"/>
            <a:ext cx="3613136" cy="2382671"/>
          </a:xfrm>
          <a:prstGeom prst="rect">
            <a:avLst/>
          </a:prstGeom>
          <a:effectLst/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C84CDF4-DCCA-9403-0087-C897D830A596}"/>
              </a:ext>
            </a:extLst>
          </p:cNvPr>
          <p:cNvSpPr/>
          <p:nvPr/>
        </p:nvSpPr>
        <p:spPr>
          <a:xfrm>
            <a:off x="742950" y="4507230"/>
            <a:ext cx="6286500" cy="10439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Table of Contents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AD11652-6DDA-29F1-9B73-B4D8AD3CEC5E}"/>
              </a:ext>
            </a:extLst>
          </p:cNvPr>
          <p:cNvGrpSpPr/>
          <p:nvPr/>
        </p:nvGrpSpPr>
        <p:grpSpPr>
          <a:xfrm rot="16200000">
            <a:off x="8220287" y="2066718"/>
            <a:ext cx="7772400" cy="5924969"/>
            <a:chOff x="0" y="76200"/>
            <a:chExt cx="7772400" cy="592496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B2438E4-C4A2-5CEC-F665-C698EB426BFA}"/>
                </a:ext>
              </a:extLst>
            </p:cNvPr>
            <p:cNvSpPr txBox="1"/>
            <p:nvPr/>
          </p:nvSpPr>
          <p:spPr>
            <a:xfrm>
              <a:off x="0" y="76200"/>
              <a:ext cx="7772400" cy="3139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600" b="1" spc="185" dirty="0">
                  <a:solidFill>
                    <a:srgbClr val="0F71EB"/>
                  </a:solidFill>
                  <a:latin typeface="Tenorite (Body)"/>
                  <a:cs typeface="Arial" panose="020B0604020202020204" pitchFamily="34" charset="0"/>
                </a:rPr>
                <a:t>30-Day </a:t>
              </a:r>
              <a:r>
                <a:rPr lang="en-US" sz="6600" b="1" spc="185" dirty="0" err="1">
                  <a:solidFill>
                    <a:srgbClr val="0F71EB"/>
                  </a:solidFill>
                  <a:latin typeface="Tenorite (Body)"/>
                  <a:cs typeface="Arial" panose="020B0604020202020204" pitchFamily="34" charset="0"/>
                </a:rPr>
                <a:t>FreeRTOS</a:t>
              </a:r>
              <a:r>
                <a:rPr lang="en-US" sz="6600" b="1" spc="185" dirty="0">
                  <a:solidFill>
                    <a:srgbClr val="0F71EB"/>
                  </a:solidFill>
                  <a:latin typeface="Tenorite (Body)"/>
                  <a:cs typeface="Arial" panose="020B0604020202020204" pitchFamily="34" charset="0"/>
                </a:rPr>
                <a:t> Course for ESP32 Using ESP-IDF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06737A8-C2DE-9DBB-8026-09F1485680BD}"/>
                </a:ext>
              </a:extLst>
            </p:cNvPr>
            <p:cNvSpPr txBox="1"/>
            <p:nvPr/>
          </p:nvSpPr>
          <p:spPr>
            <a:xfrm>
              <a:off x="0" y="3077292"/>
              <a:ext cx="7772400" cy="2923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600" b="1" spc="185" dirty="0">
                  <a:latin typeface="Tenorite (Body)"/>
                  <a:cs typeface="Arial" panose="020B0604020202020204" pitchFamily="34" charset="0"/>
                </a:rPr>
                <a:t>((Day 7) </a:t>
              </a:r>
            </a:p>
            <a:p>
              <a:pPr algn="ctr"/>
              <a:r>
                <a:rPr lang="en-US" sz="4600" b="1" spc="185" dirty="0">
                  <a:latin typeface="Tenorite (Body)"/>
                  <a:cs typeface="Arial" panose="020B0604020202020204" pitchFamily="34" charset="0"/>
                </a:rPr>
                <a:t>“Hands-on Mini Project - Blinking Two LEDs with Two Tasks”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7774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38983-E09D-0252-26C3-E794F0B5C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24CC0CB9-6453-5530-F7D7-517826429DBF}"/>
              </a:ext>
            </a:extLst>
          </p:cNvPr>
          <p:cNvSpPr/>
          <p:nvPr/>
        </p:nvSpPr>
        <p:spPr>
          <a:xfrm rot="5400000">
            <a:off x="-2182367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F0BFBAC-EE87-EA77-D68F-0F7C61CE2932}"/>
              </a:ext>
            </a:extLst>
          </p:cNvPr>
          <p:cNvSpPr/>
          <p:nvPr/>
        </p:nvSpPr>
        <p:spPr>
          <a:xfrm rot="5400000">
            <a:off x="-64769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>
              <a:alphaModFix/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8C4A714-2FA4-248B-EFAC-3908D244C1CE}"/>
              </a:ext>
            </a:extLst>
          </p:cNvPr>
          <p:cNvSpPr/>
          <p:nvPr/>
        </p:nvSpPr>
        <p:spPr>
          <a:xfrm>
            <a:off x="571499" y="4498658"/>
            <a:ext cx="6629403" cy="106108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7. Summary</a:t>
            </a:r>
          </a:p>
        </p:txBody>
      </p:sp>
    </p:spTree>
    <p:extLst>
      <p:ext uri="{BB962C8B-B14F-4D97-AF65-F5344CB8AC3E}">
        <p14:creationId xmlns:p14="http://schemas.microsoft.com/office/powerpoint/2010/main" val="24945600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0ED97-604B-14A2-E1C1-154B36AA5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55AE72-7693-042F-E889-0FEE22FE5FE5}"/>
              </a:ext>
            </a:extLst>
          </p:cNvPr>
          <p:cNvSpPr txBox="1"/>
          <p:nvPr/>
        </p:nvSpPr>
        <p:spPr>
          <a:xfrm>
            <a:off x="91440" y="731520"/>
            <a:ext cx="7589520" cy="3897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Built two LED tasks to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compare relative 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vs.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absolute delays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.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Observed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drift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with </a:t>
            </a:r>
            <a:r>
              <a:rPr lang="en-US" sz="2800" dirty="0" err="1">
                <a:highlight>
                  <a:srgbClr val="C0C0C0"/>
                </a:highlight>
                <a:latin typeface="Tenorite (Body)"/>
                <a:cs typeface="Arial" panose="020B0604020202020204" pitchFamily="34" charset="0"/>
              </a:rPr>
              <a:t>vTaskDelay</a:t>
            </a:r>
            <a:r>
              <a:rPr lang="en-US" sz="2800" dirty="0">
                <a:highlight>
                  <a:srgbClr val="C0C0C0"/>
                </a:highlight>
                <a:latin typeface="Tenorite (Body)"/>
                <a:cs typeface="Arial" panose="020B0604020202020204" pitchFamily="34" charset="0"/>
              </a:rPr>
              <a:t>()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and steady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cadence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with </a:t>
            </a:r>
            <a:r>
              <a:rPr lang="en-US" sz="2800" dirty="0" err="1">
                <a:highlight>
                  <a:srgbClr val="C0C0C0"/>
                </a:highlight>
                <a:latin typeface="Tenorite (Body)"/>
                <a:cs typeface="Arial" panose="020B0604020202020204" pitchFamily="34" charset="0"/>
              </a:rPr>
              <a:t>vTaskDelayUntil</a:t>
            </a:r>
            <a:r>
              <a:rPr lang="en-US" sz="2800" dirty="0">
                <a:highlight>
                  <a:srgbClr val="C0C0C0"/>
                </a:highlight>
                <a:latin typeface="Tenorite (Body)"/>
                <a:cs typeface="Arial" panose="020B0604020202020204" pitchFamily="34" charset="0"/>
              </a:rPr>
              <a:t>()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.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Learned a clean pattern for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GPIO setup 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and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periodic task structure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92A8AA-C385-F442-ECBC-6369C108571B}"/>
              </a:ext>
            </a:extLst>
          </p:cNvPr>
          <p:cNvSpPr/>
          <p:nvPr/>
        </p:nvSpPr>
        <p:spPr>
          <a:xfrm>
            <a:off x="0" y="0"/>
            <a:ext cx="7772400" cy="76581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spc="185" dirty="0">
              <a:solidFill>
                <a:schemeClr val="tx1"/>
              </a:solidFill>
              <a:latin typeface="Tenorite (Body)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90341A9-BE91-C7B0-BFA6-116283FFF420}"/>
              </a:ext>
            </a:extLst>
          </p:cNvPr>
          <p:cNvSpPr/>
          <p:nvPr/>
        </p:nvSpPr>
        <p:spPr>
          <a:xfrm>
            <a:off x="952500" y="91440"/>
            <a:ext cx="5867400" cy="674370"/>
          </a:xfrm>
          <a:prstGeom prst="roundRect">
            <a:avLst>
              <a:gd name="adj" fmla="val 1099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7. Summary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EFD629F0-854D-0F9F-42BB-6B5D5DFDC89C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601A006-8CCF-34EE-8D8C-11B8E17416D7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61BAFFA-D1D8-3CA9-A767-243E68A0B184}"/>
              </a:ext>
            </a:extLst>
          </p:cNvPr>
          <p:cNvSpPr/>
          <p:nvPr/>
        </p:nvSpPr>
        <p:spPr>
          <a:xfrm>
            <a:off x="571499" y="-2667000"/>
            <a:ext cx="6629403" cy="258508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6. Exercises (Optional Enhancements)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175D815-FBF8-48B9-0E83-5E3D1CACCB29}"/>
              </a:ext>
            </a:extLst>
          </p:cNvPr>
          <p:cNvGrpSpPr/>
          <p:nvPr/>
        </p:nvGrpSpPr>
        <p:grpSpPr>
          <a:xfrm>
            <a:off x="-8610600" y="89465"/>
            <a:ext cx="7467600" cy="9879471"/>
            <a:chOff x="228600" y="26529"/>
            <a:chExt cx="7467600" cy="9879471"/>
          </a:xfrm>
        </p:grpSpPr>
        <p:sp>
          <p:nvSpPr>
            <p:cNvPr id="9" name="Rectangle 1">
              <a:extLst>
                <a:ext uri="{FF2B5EF4-FFF2-40B4-BE49-F238E27FC236}">
                  <a16:creationId xmlns:a16="http://schemas.microsoft.com/office/drawing/2014/main" id="{9D6E1874-E1C1-3A07-76F7-0B4550B9BA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8600" y="26529"/>
              <a:ext cx="7315200" cy="8812671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/>
          </p:spPr>
          <p:txBody>
            <a:bodyPr vert="horz" wrap="square" lIns="63378" tIns="0" rIns="63378" bIns="31688" numCol="1" rtlCol="0" anchor="ctr" anchorCtr="0" compatLnSpc="1">
              <a:prstTxWarp prst="textNoShape">
                <a:avLst/>
              </a:prstTxWarp>
              <a:sp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"Thanks for watching! 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If you 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enjoyed this video, 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solidFill>
                    <a:srgbClr val="1086EB"/>
                  </a:solidFill>
                  <a:latin typeface="Tenorite (Body)"/>
                  <a:cs typeface="Arial" panose="020B0604020202020204" pitchFamily="34" charset="0"/>
                </a:rPr>
                <a:t>make sure to hit the like button and subscribe to stay updated with my latest content</a:t>
              </a: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. 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Don't forget to check out my other videos for more tips and tutorials on Embedded C, Python, hardware designs, etc. Keep exploring, keep learning, and I’ll see you in the next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  video!"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D738AED-33B7-59D6-CB51-6274DB38958C}"/>
                </a:ext>
              </a:extLst>
            </p:cNvPr>
            <p:cNvGrpSpPr/>
            <p:nvPr/>
          </p:nvGrpSpPr>
          <p:grpSpPr>
            <a:xfrm>
              <a:off x="228600" y="8915400"/>
              <a:ext cx="7467600" cy="990600"/>
              <a:chOff x="76200" y="8991600"/>
              <a:chExt cx="7467600" cy="990600"/>
            </a:xfrm>
          </p:grpSpPr>
          <p:pic>
            <p:nvPicPr>
              <p:cNvPr id="11" name="Picture 10" descr="A purple book with a purple circle around it&#10;&#10;AI-generated content may be incorrect.">
                <a:extLst>
                  <a:ext uri="{FF2B5EF4-FFF2-40B4-BE49-F238E27FC236}">
                    <a16:creationId xmlns:a16="http://schemas.microsoft.com/office/drawing/2014/main" id="{21981C2F-85D4-1B87-3AB1-D30A6ECFCC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200" y="8996518"/>
                <a:ext cx="1117293" cy="985682"/>
              </a:xfrm>
              <a:prstGeom prst="roundRect">
                <a:avLst/>
              </a:prstGeom>
              <a:ln>
                <a:solidFill>
                  <a:srgbClr val="7030A0"/>
                </a:solidFill>
              </a:ln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9524676-6BEA-8F9C-0EE7-F0962E391C10}"/>
                  </a:ext>
                </a:extLst>
              </p:cNvPr>
              <p:cNvSpPr txBox="1"/>
              <p:nvPr/>
            </p:nvSpPr>
            <p:spPr>
              <a:xfrm>
                <a:off x="1303218" y="8991600"/>
                <a:ext cx="624058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spc="185" dirty="0">
                    <a:latin typeface="Tenorite (Body)"/>
                    <a:cs typeface="Arial" panose="020B0604020202020204" pitchFamily="34" charset="0"/>
                    <a:hlinkClick r:id="rId4"/>
                  </a:rPr>
                  <a:t>https://www.linkedin.com/in/yamil-garcia</a:t>
                </a:r>
                <a:endParaRPr lang="en-US" sz="1800" spc="185" dirty="0">
                  <a:latin typeface="Tenorite (Body)"/>
                  <a:cs typeface="Arial" panose="020B0604020202020204" pitchFamily="34" charset="0"/>
                  <a:hlinkClick r:id="" action="ppaction://noaction"/>
                </a:endParaRPr>
              </a:p>
              <a:p>
                <a:r>
                  <a:rPr lang="en-US" sz="1800" spc="185" dirty="0">
                    <a:latin typeface="Tenorite (Body)"/>
                    <a:cs typeface="Arial" panose="020B0604020202020204" pitchFamily="34" charset="0"/>
                    <a:hlinkClick r:id="" action="ppaction://noaction"/>
                  </a:rPr>
                  <a:t>https://www.youtube.com/@LearningByTutorials</a:t>
                </a:r>
                <a:endParaRPr lang="en-US" sz="1800" spc="185" dirty="0">
                  <a:latin typeface="Tenorite (Body)"/>
                  <a:cs typeface="Arial" panose="020B0604020202020204" pitchFamily="34" charset="0"/>
                </a:endParaRPr>
              </a:p>
              <a:p>
                <a:r>
                  <a:rPr lang="en-US" sz="1800" spc="185" dirty="0">
                    <a:latin typeface="Tenorite (Body)"/>
                    <a:cs typeface="Arial" panose="020B0604020202020204" pitchFamily="34" charset="0"/>
                    <a:hlinkClick r:id="rId5"/>
                  </a:rPr>
                  <a:t>https://github.com/god233012yamil</a:t>
                </a:r>
                <a:endParaRPr lang="en-US" sz="1800" spc="185" dirty="0">
                  <a:latin typeface="Tenorite (Body)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786655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E47F83-7F09-1B17-3FDD-54BF5F521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EFC6B4E-51C4-8E5F-8D12-4FD8F773B3E6}"/>
              </a:ext>
            </a:extLst>
          </p:cNvPr>
          <p:cNvGrpSpPr/>
          <p:nvPr/>
        </p:nvGrpSpPr>
        <p:grpSpPr>
          <a:xfrm>
            <a:off x="152400" y="89465"/>
            <a:ext cx="7467600" cy="9879471"/>
            <a:chOff x="228600" y="26529"/>
            <a:chExt cx="7467600" cy="9879471"/>
          </a:xfrm>
        </p:grpSpPr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6D059B2C-A4E0-E41C-6636-2A768C04C5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8600" y="26529"/>
              <a:ext cx="7315200" cy="8812671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/>
          </p:spPr>
          <p:txBody>
            <a:bodyPr vert="horz" wrap="square" lIns="63378" tIns="0" rIns="63378" bIns="31688" numCol="1" rtlCol="0" anchor="ctr" anchorCtr="0" compatLnSpc="1">
              <a:prstTxWarp prst="textNoShape">
                <a:avLst/>
              </a:prstTxWarp>
              <a:sp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"Thanks for watching! 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If you 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enjoyed this video, 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solidFill>
                    <a:srgbClr val="1086EB"/>
                  </a:solidFill>
                  <a:latin typeface="Tenorite (Body)"/>
                  <a:cs typeface="Arial" panose="020B0604020202020204" pitchFamily="34" charset="0"/>
                </a:rPr>
                <a:t>make sure to hit the like button and subscribe to stay updated with my latest content</a:t>
              </a: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. 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Don't forget to check out my other videos for more tips and tutorials on Embedded C, Python, hardware designs, etc. Keep exploring, keep learning, and I’ll see you in the next</a:t>
              </a:r>
            </a:p>
            <a:p>
              <a:pPr eaLnBrk="0" fontAlgn="base" hangingPunct="0">
                <a:lnSpc>
                  <a:spcPct val="150000"/>
                </a:lnSpc>
                <a:spcAft>
                  <a:spcPct val="0"/>
                </a:spcAft>
              </a:pPr>
              <a:r>
                <a:rPr lang="en-US" sz="3200" i="1" dirty="0">
                  <a:latin typeface="Tenorite (Body)"/>
                  <a:cs typeface="Arial" panose="020B0604020202020204" pitchFamily="34" charset="0"/>
                </a:rPr>
                <a:t>  video!"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0BBABDC-24A5-0581-FBEE-4ECBD3EE065D}"/>
                </a:ext>
              </a:extLst>
            </p:cNvPr>
            <p:cNvGrpSpPr/>
            <p:nvPr/>
          </p:nvGrpSpPr>
          <p:grpSpPr>
            <a:xfrm>
              <a:off x="228600" y="8915400"/>
              <a:ext cx="7467600" cy="990600"/>
              <a:chOff x="76200" y="8991600"/>
              <a:chExt cx="7467600" cy="990600"/>
            </a:xfrm>
          </p:grpSpPr>
          <p:pic>
            <p:nvPicPr>
              <p:cNvPr id="3" name="Picture 2" descr="A purple book with a purple circle around it&#10;&#10;AI-generated content may be incorrect.">
                <a:extLst>
                  <a:ext uri="{FF2B5EF4-FFF2-40B4-BE49-F238E27FC236}">
                    <a16:creationId xmlns:a16="http://schemas.microsoft.com/office/drawing/2014/main" id="{E0021FA1-BBED-6A53-39FA-CF33CA9D71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200" y="8996518"/>
                <a:ext cx="1117293" cy="985682"/>
              </a:xfrm>
              <a:prstGeom prst="roundRect">
                <a:avLst/>
              </a:prstGeom>
              <a:ln>
                <a:solidFill>
                  <a:srgbClr val="7030A0"/>
                </a:solidFill>
              </a:ln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6AC47EE-D4E5-6D65-BFA4-6800F74DBF38}"/>
                  </a:ext>
                </a:extLst>
              </p:cNvPr>
              <p:cNvSpPr txBox="1"/>
              <p:nvPr/>
            </p:nvSpPr>
            <p:spPr>
              <a:xfrm>
                <a:off x="1303218" y="8991600"/>
                <a:ext cx="6240582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spc="185" dirty="0">
                    <a:latin typeface="Tenorite (Body)"/>
                    <a:cs typeface="Arial" panose="020B0604020202020204" pitchFamily="34" charset="0"/>
                    <a:hlinkClick r:id="rId3"/>
                  </a:rPr>
                  <a:t>https://www.linkedin.com/in/yamil-garcia</a:t>
                </a:r>
                <a:endParaRPr lang="en-US" sz="1800" spc="185" dirty="0">
                  <a:latin typeface="Tenorite (Body)"/>
                  <a:cs typeface="Arial" panose="020B0604020202020204" pitchFamily="34" charset="0"/>
                  <a:hlinkClick r:id="" action="ppaction://noaction"/>
                </a:endParaRPr>
              </a:p>
              <a:p>
                <a:r>
                  <a:rPr lang="en-US" sz="1800" spc="185" dirty="0">
                    <a:latin typeface="Tenorite (Body)"/>
                    <a:cs typeface="Arial" panose="020B0604020202020204" pitchFamily="34" charset="0"/>
                    <a:hlinkClick r:id="" action="ppaction://noaction"/>
                  </a:rPr>
                  <a:t>https://www.youtube.com/@LearningByTutorials</a:t>
                </a:r>
                <a:endParaRPr lang="en-US" sz="1800" spc="185" dirty="0">
                  <a:latin typeface="Tenorite (Body)"/>
                  <a:cs typeface="Arial" panose="020B0604020202020204" pitchFamily="34" charset="0"/>
                </a:endParaRPr>
              </a:p>
              <a:p>
                <a:r>
                  <a:rPr lang="en-US" sz="1800" spc="185" dirty="0">
                    <a:latin typeface="Tenorite (Body)"/>
                    <a:cs typeface="Arial" panose="020B0604020202020204" pitchFamily="34" charset="0"/>
                    <a:hlinkClick r:id="rId4"/>
                  </a:rPr>
                  <a:t>https://github.com/god233012yamil</a:t>
                </a:r>
                <a:endParaRPr lang="en-US" sz="1800" spc="185" dirty="0">
                  <a:latin typeface="Tenorite (Body)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3038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E8732C-84C2-1E66-18FE-06518BF74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2867F1D-784C-7B1E-1657-45DA26FE3481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F04D231-4460-9022-1A31-03639AB94B48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63997D-1DDC-59F3-9357-EA6EE4703AB4}"/>
              </a:ext>
            </a:extLst>
          </p:cNvPr>
          <p:cNvSpPr/>
          <p:nvPr/>
        </p:nvSpPr>
        <p:spPr>
          <a:xfrm>
            <a:off x="0" y="9372600"/>
            <a:ext cx="7772401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spc="185" dirty="0">
              <a:solidFill>
                <a:srgbClr val="0F71E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5B3FD7-A004-9166-A44F-5D4B1F496A8B}"/>
              </a:ext>
            </a:extLst>
          </p:cNvPr>
          <p:cNvSpPr txBox="1"/>
          <p:nvPr/>
        </p:nvSpPr>
        <p:spPr>
          <a:xfrm>
            <a:off x="91440" y="822960"/>
            <a:ext cx="758952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800" spc="185" dirty="0">
                <a:latin typeface="Tenorite (Body)"/>
                <a:cs typeface="Arial" panose="020B0604020202020204" pitchFamily="34" charset="0"/>
              </a:rPr>
              <a:t>Overview</a:t>
            </a:r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800" spc="185" dirty="0">
                <a:latin typeface="Tenorite (Body)"/>
                <a:cs typeface="Arial" panose="020B0604020202020204" pitchFamily="34" charset="0"/>
              </a:rPr>
              <a:t>Hardware Setup</a:t>
            </a:r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800" spc="185" dirty="0">
                <a:latin typeface="Tenorite (Body)"/>
                <a:cs typeface="Arial" panose="020B0604020202020204" pitchFamily="34" charset="0"/>
              </a:rPr>
              <a:t>Full Source Code (ESP-IDF + </a:t>
            </a:r>
            <a:r>
              <a:rPr lang="en-US" sz="2800" spc="185" dirty="0" err="1">
                <a:latin typeface="Tenorite (Body)"/>
                <a:cs typeface="Arial" panose="020B0604020202020204" pitchFamily="34" charset="0"/>
              </a:rPr>
              <a:t>FreeRTOS</a:t>
            </a:r>
            <a:r>
              <a:rPr lang="en-US" sz="2800" spc="185" dirty="0">
                <a:latin typeface="Tenorite (Body)"/>
                <a:cs typeface="Arial" panose="020B0604020202020204" pitchFamily="34" charset="0"/>
              </a:rPr>
              <a:t>)</a:t>
            </a:r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800" spc="185" dirty="0">
                <a:latin typeface="Tenorite (Body)"/>
                <a:cs typeface="Arial" panose="020B0604020202020204" pitchFamily="34" charset="0"/>
              </a:rPr>
              <a:t>What to Observe</a:t>
            </a:r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800" spc="185" dirty="0">
                <a:latin typeface="Tenorite (Body)"/>
                <a:cs typeface="Arial" panose="020B0604020202020204" pitchFamily="34" charset="0"/>
              </a:rPr>
              <a:t>Troubleshooting &amp; Tips</a:t>
            </a:r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800" spc="185" dirty="0">
                <a:latin typeface="Tenorite (Body)"/>
                <a:cs typeface="Arial" panose="020B0604020202020204" pitchFamily="34" charset="0"/>
              </a:rPr>
              <a:t>Exercises (Optional Enhancements)</a:t>
            </a:r>
          </a:p>
          <a:p>
            <a:pPr marL="514350" indent="-51435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800" spc="185" dirty="0">
                <a:latin typeface="Tenorite (Body)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C74B85A-812C-8891-E142-EC3EDC2FF389}"/>
              </a:ext>
            </a:extLst>
          </p:cNvPr>
          <p:cNvSpPr/>
          <p:nvPr/>
        </p:nvSpPr>
        <p:spPr>
          <a:xfrm>
            <a:off x="0" y="91440"/>
            <a:ext cx="7772400" cy="822960"/>
          </a:xfrm>
          <a:prstGeom prst="roundRect">
            <a:avLst>
              <a:gd name="adj" fmla="val 498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Table of Contents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995B913-00E6-52F9-759F-B6043AA0A576}"/>
              </a:ext>
            </a:extLst>
          </p:cNvPr>
          <p:cNvSpPr/>
          <p:nvPr/>
        </p:nvSpPr>
        <p:spPr>
          <a:xfrm>
            <a:off x="952500" y="-1143000"/>
            <a:ext cx="5867400" cy="10439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1. Overview</a:t>
            </a:r>
          </a:p>
        </p:txBody>
      </p:sp>
    </p:spTree>
    <p:extLst>
      <p:ext uri="{BB962C8B-B14F-4D97-AF65-F5344CB8AC3E}">
        <p14:creationId xmlns:p14="http://schemas.microsoft.com/office/powerpoint/2010/main" val="1536508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A1DB30-1893-1821-B20C-D7D724EED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46143CD-89CA-F905-992E-07EC6C2C7DE9}"/>
              </a:ext>
            </a:extLst>
          </p:cNvPr>
          <p:cNvSpPr/>
          <p:nvPr/>
        </p:nvSpPr>
        <p:spPr>
          <a:xfrm rot="5400000">
            <a:off x="-2182367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D72FA72B-A7C2-F09F-B7F9-F280AD2AE256}"/>
              </a:ext>
            </a:extLst>
          </p:cNvPr>
          <p:cNvSpPr/>
          <p:nvPr/>
        </p:nvSpPr>
        <p:spPr>
          <a:xfrm rot="5400000">
            <a:off x="-64769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>
              <a:alphaModFix/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42A45B8-4363-8AE3-D317-1BA3EF362FAE}"/>
              </a:ext>
            </a:extLst>
          </p:cNvPr>
          <p:cNvSpPr/>
          <p:nvPr/>
        </p:nvSpPr>
        <p:spPr>
          <a:xfrm>
            <a:off x="952500" y="4507230"/>
            <a:ext cx="5867400" cy="10439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1. Overview</a:t>
            </a:r>
          </a:p>
        </p:txBody>
      </p:sp>
    </p:spTree>
    <p:extLst>
      <p:ext uri="{BB962C8B-B14F-4D97-AF65-F5344CB8AC3E}">
        <p14:creationId xmlns:p14="http://schemas.microsoft.com/office/powerpoint/2010/main" val="5193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783DDE-777F-CCCD-4572-8E68E00D0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DA49AB3-51AA-9055-A7DF-631A24480FBE}"/>
              </a:ext>
            </a:extLst>
          </p:cNvPr>
          <p:cNvSpPr txBox="1"/>
          <p:nvPr/>
        </p:nvSpPr>
        <p:spPr>
          <a:xfrm>
            <a:off x="91440" y="731520"/>
            <a:ext cx="7589520" cy="7129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lnSpc>
                <a:spcPct val="150000"/>
              </a:lnSpc>
              <a:spcAft>
                <a:spcPct val="0"/>
              </a:spcAft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On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Day 7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, you’ll learn: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Wire two LEDs to your ESP32.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Create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two </a:t>
            </a:r>
            <a:r>
              <a:rPr lang="en-US" sz="2800" b="1" dirty="0" err="1">
                <a:latin typeface="Tenorite (Body)"/>
                <a:cs typeface="Arial" panose="020B0604020202020204" pitchFamily="34" charset="0"/>
              </a:rPr>
              <a:t>FreeRTOS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 tasks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:</a:t>
            </a:r>
          </a:p>
          <a:p>
            <a:pPr marL="9144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Task A (uses </a:t>
            </a:r>
            <a:r>
              <a:rPr lang="en-US" sz="2800" dirty="0" err="1">
                <a:highlight>
                  <a:srgbClr val="C0C0C0"/>
                </a:highlight>
                <a:latin typeface="Tenorite (Body)"/>
                <a:cs typeface="Arial" panose="020B0604020202020204" pitchFamily="34" charset="0"/>
              </a:rPr>
              <a:t>vTaskDelay</a:t>
            </a:r>
            <a:r>
              <a:rPr lang="en-US" sz="2800" dirty="0">
                <a:highlight>
                  <a:srgbClr val="C0C0C0"/>
                </a:highlight>
                <a:latin typeface="Tenorite (Body)"/>
                <a:cs typeface="Arial" panose="020B0604020202020204" pitchFamily="34" charset="0"/>
              </a:rPr>
              <a:t>()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) → LED1           @ 500 </a:t>
            </a:r>
            <a:r>
              <a:rPr lang="en-US" sz="2800" dirty="0" err="1">
                <a:latin typeface="Tenorite (Body)"/>
                <a:cs typeface="Arial" panose="020B0604020202020204" pitchFamily="34" charset="0"/>
              </a:rPr>
              <a:t>ms</a:t>
            </a:r>
            <a:endParaRPr lang="en-US" sz="2800" dirty="0">
              <a:latin typeface="Tenorite (Body)"/>
              <a:cs typeface="Arial" panose="020B0604020202020204" pitchFamily="34" charset="0"/>
            </a:endParaRPr>
          </a:p>
          <a:p>
            <a:pPr marL="9144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Task B (uses </a:t>
            </a:r>
            <a:r>
              <a:rPr lang="en-US" sz="2800" dirty="0" err="1">
                <a:highlight>
                  <a:srgbClr val="C0C0C0"/>
                </a:highlight>
                <a:latin typeface="Tenorite (Body)"/>
                <a:cs typeface="Arial" panose="020B0604020202020204" pitchFamily="34" charset="0"/>
              </a:rPr>
              <a:t>vTaskDelayUntil</a:t>
            </a:r>
            <a:r>
              <a:rPr lang="en-US" sz="2800" dirty="0">
                <a:highlight>
                  <a:srgbClr val="C0C0C0"/>
                </a:highlight>
                <a:latin typeface="Tenorite (Body)"/>
                <a:cs typeface="Arial" panose="020B0604020202020204" pitchFamily="34" charset="0"/>
              </a:rPr>
              <a:t>()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) → LED2 @ 1000 </a:t>
            </a:r>
            <a:r>
              <a:rPr lang="en-US" sz="2800" dirty="0" err="1">
                <a:latin typeface="Tenorite (Body)"/>
                <a:cs typeface="Arial" panose="020B0604020202020204" pitchFamily="34" charset="0"/>
              </a:rPr>
              <a:t>ms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(fixed cadence)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Observe timing drift vs. steady period.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Measure drift using the tick counter.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Learn simple patterns for GPIO setup and periodic tasks.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B140CE-679E-3EB5-61D7-92AA983ADFA0}"/>
              </a:ext>
            </a:extLst>
          </p:cNvPr>
          <p:cNvSpPr/>
          <p:nvPr/>
        </p:nvSpPr>
        <p:spPr>
          <a:xfrm>
            <a:off x="0" y="0"/>
            <a:ext cx="7772400" cy="76581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spc="185" dirty="0">
              <a:solidFill>
                <a:schemeClr val="tx1"/>
              </a:solidFill>
              <a:latin typeface="Tenorite (Body)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635E54B-BCCF-3DF8-EB8A-7B5BD11F132D}"/>
              </a:ext>
            </a:extLst>
          </p:cNvPr>
          <p:cNvSpPr/>
          <p:nvPr/>
        </p:nvSpPr>
        <p:spPr>
          <a:xfrm>
            <a:off x="952500" y="91440"/>
            <a:ext cx="5867400" cy="674370"/>
          </a:xfrm>
          <a:prstGeom prst="roundRect">
            <a:avLst>
              <a:gd name="adj" fmla="val 1099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1. Overview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B127D29-8740-4F04-ECAD-36BFF919A04C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EEE62B2-F2EF-D807-0099-C20C11FACD36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A448979-BC48-8207-1E78-AB9E69661050}"/>
              </a:ext>
            </a:extLst>
          </p:cNvPr>
          <p:cNvSpPr/>
          <p:nvPr/>
        </p:nvSpPr>
        <p:spPr>
          <a:xfrm>
            <a:off x="571499" y="-1143000"/>
            <a:ext cx="6629403" cy="10439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2. Hardware Setup</a:t>
            </a:r>
          </a:p>
        </p:txBody>
      </p:sp>
    </p:spTree>
    <p:extLst>
      <p:ext uri="{BB962C8B-B14F-4D97-AF65-F5344CB8AC3E}">
        <p14:creationId xmlns:p14="http://schemas.microsoft.com/office/powerpoint/2010/main" val="3860986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 advTm="1000">
        <p159:morph option="byObject"/>
      </p:transition>
    </mc:Choice>
    <mc:Fallback xmlns="">
      <p:transition spd="med" advClick="0" advTm="1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AC65EF-8E98-5597-7C09-E0107AB6E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187F420F-5B7E-4E60-34B2-27CC16E60E08}"/>
              </a:ext>
            </a:extLst>
          </p:cNvPr>
          <p:cNvSpPr/>
          <p:nvPr/>
        </p:nvSpPr>
        <p:spPr>
          <a:xfrm rot="5400000">
            <a:off x="-2182367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86A94943-DC46-EEA8-0151-0CBD04AC60BA}"/>
              </a:ext>
            </a:extLst>
          </p:cNvPr>
          <p:cNvSpPr/>
          <p:nvPr/>
        </p:nvSpPr>
        <p:spPr>
          <a:xfrm rot="5400000">
            <a:off x="-64769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>
              <a:alphaModFix/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726C23C-AA95-CDD0-A636-AF0D2343C38A}"/>
              </a:ext>
            </a:extLst>
          </p:cNvPr>
          <p:cNvSpPr/>
          <p:nvPr/>
        </p:nvSpPr>
        <p:spPr>
          <a:xfrm>
            <a:off x="571499" y="4507230"/>
            <a:ext cx="6629403" cy="10439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2. Hardware Setup</a:t>
            </a:r>
          </a:p>
        </p:txBody>
      </p:sp>
    </p:spTree>
    <p:extLst>
      <p:ext uri="{BB962C8B-B14F-4D97-AF65-F5344CB8AC3E}">
        <p14:creationId xmlns:p14="http://schemas.microsoft.com/office/powerpoint/2010/main" val="21847482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8BE87F-D535-0590-A3BF-290BF5C003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9E7909-F268-06AE-904B-89C67705C358}"/>
              </a:ext>
            </a:extLst>
          </p:cNvPr>
          <p:cNvSpPr txBox="1"/>
          <p:nvPr/>
        </p:nvSpPr>
        <p:spPr>
          <a:xfrm>
            <a:off x="91440" y="731520"/>
            <a:ext cx="7589520" cy="7359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latin typeface="Tenorite (Body)"/>
                <a:cs typeface="Arial" panose="020B0604020202020204" pitchFamily="34" charset="0"/>
              </a:rPr>
              <a:t>LED1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anode →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GPIO 2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(default; adjust for your board)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latin typeface="Tenorite (Body)"/>
                <a:cs typeface="Arial" panose="020B0604020202020204" pitchFamily="34" charset="0"/>
              </a:rPr>
              <a:t>LED2</a:t>
            </a:r>
            <a:r>
              <a:rPr lang="en-US" sz="2800" dirty="0">
                <a:latin typeface="Tenorite (Body)"/>
                <a:cs typeface="Arial" panose="020B0604020202020204" pitchFamily="34" charset="0"/>
              </a:rPr>
              <a:t> anode →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GPIO 4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Each LED cathode → series resistor (220–330 </a:t>
            </a:r>
            <a:r>
              <a:rPr lang="el-GR" sz="2800" dirty="0">
                <a:latin typeface="Tenorite (Body)"/>
                <a:cs typeface="Arial" panose="020B0604020202020204" pitchFamily="34" charset="0"/>
              </a:rPr>
              <a:t>Ω) → 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GND</a:t>
            </a:r>
          </a:p>
          <a:p>
            <a:pPr eaLnBrk="0" fontAlgn="base" hangingPunct="0">
              <a:lnSpc>
                <a:spcPct val="150000"/>
              </a:lnSpc>
              <a:spcAft>
                <a:spcPct val="0"/>
              </a:spcAft>
            </a:pPr>
            <a:endParaRPr lang="en-US" sz="1000" dirty="0">
              <a:latin typeface="Tenorite (Body)"/>
              <a:cs typeface="Arial" panose="020B0604020202020204" pitchFamily="34" charset="0"/>
            </a:endParaRPr>
          </a:p>
          <a:p>
            <a:pPr eaLnBrk="0" fontAlgn="base" hangingPunct="0">
              <a:lnSpc>
                <a:spcPct val="150000"/>
              </a:lnSpc>
              <a:spcAft>
                <a:spcPct val="0"/>
              </a:spcAft>
            </a:pPr>
            <a:r>
              <a:rPr lang="en-US" sz="2800" dirty="0">
                <a:latin typeface="Tenorite (Body)"/>
                <a:cs typeface="Arial" panose="020B0604020202020204" pitchFamily="34" charset="0"/>
              </a:rPr>
              <a:t>Boards differ: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latin typeface="Tenorite (Body)"/>
                <a:cs typeface="Arial" panose="020B0604020202020204" pitchFamily="34" charset="0"/>
              </a:rPr>
              <a:t>Many ESP32 </a:t>
            </a:r>
            <a:r>
              <a:rPr lang="en-US" sz="2800" b="1" dirty="0" err="1">
                <a:latin typeface="Tenorite (Body)"/>
                <a:cs typeface="Arial" panose="020B0604020202020204" pitchFamily="34" charset="0"/>
              </a:rPr>
              <a:t>DevKit</a:t>
            </a:r>
            <a:r>
              <a:rPr lang="en-US" sz="2800" b="1" dirty="0">
                <a:latin typeface="Tenorite (Body)"/>
                <a:cs typeface="Arial" panose="020B0604020202020204" pitchFamily="34" charset="0"/>
              </a:rPr>
              <a:t> boards expose GPIO2 with an onboard LED.</a:t>
            </a:r>
          </a:p>
          <a:p>
            <a:pPr marL="457200" indent="-457200" eaLnBrk="0" fontAlgn="base" hangingPunct="0">
              <a:lnSpc>
                <a:spcPct val="150000"/>
              </a:lnSpc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latin typeface="Tenorite (Body)"/>
                <a:cs typeface="Arial" panose="020B0604020202020204" pitchFamily="34" charset="0"/>
              </a:rPr>
              <a:t>If your board routes these pins elsewhere, change the LED1_GPIO / LED2_GPIO defines accordingly.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33DF5B9-5CD4-6CA7-8CE4-CA41E397EDCA}"/>
              </a:ext>
            </a:extLst>
          </p:cNvPr>
          <p:cNvSpPr/>
          <p:nvPr/>
        </p:nvSpPr>
        <p:spPr>
          <a:xfrm>
            <a:off x="0" y="0"/>
            <a:ext cx="7772400" cy="76581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spc="185" dirty="0">
              <a:solidFill>
                <a:schemeClr val="tx1"/>
              </a:solidFill>
              <a:latin typeface="Tenorite (Body)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4DB9831-1A8B-D295-CA6C-50D79293045E}"/>
              </a:ext>
            </a:extLst>
          </p:cNvPr>
          <p:cNvSpPr/>
          <p:nvPr/>
        </p:nvSpPr>
        <p:spPr>
          <a:xfrm>
            <a:off x="952500" y="91440"/>
            <a:ext cx="5867400" cy="674370"/>
          </a:xfrm>
          <a:prstGeom prst="roundRect">
            <a:avLst>
              <a:gd name="adj" fmla="val 1099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2. Hardware Setup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A55AF96-FA87-5885-F70D-16D0E5B4B660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50CE213-E4E9-FC14-5E4C-03630E8C647A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7EE2544-9734-B26E-95F2-F548E6FB8A9B}"/>
              </a:ext>
            </a:extLst>
          </p:cNvPr>
          <p:cNvSpPr/>
          <p:nvPr/>
        </p:nvSpPr>
        <p:spPr>
          <a:xfrm>
            <a:off x="571499" y="-2667000"/>
            <a:ext cx="6629403" cy="250317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3. Full Source Code (ESP-IDF + </a:t>
            </a:r>
            <a:r>
              <a:rPr lang="en-US" sz="5400" b="1" spc="185" dirty="0" err="1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FreeRTOS</a:t>
            </a:r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006278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4B77D5-E90F-D081-9928-9E51C7923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A085AC6-6637-8394-9D12-49F53357C835}"/>
              </a:ext>
            </a:extLst>
          </p:cNvPr>
          <p:cNvSpPr/>
          <p:nvPr/>
        </p:nvSpPr>
        <p:spPr>
          <a:xfrm rot="5400000">
            <a:off x="-2182367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748041DD-1285-2382-E727-85B3DBCC08CF}"/>
              </a:ext>
            </a:extLst>
          </p:cNvPr>
          <p:cNvSpPr/>
          <p:nvPr/>
        </p:nvSpPr>
        <p:spPr>
          <a:xfrm rot="5400000">
            <a:off x="-64769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2">
              <a:alphaModFix/>
            </a:blip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207948E-C943-C77E-F29F-63374DD860DB}"/>
              </a:ext>
            </a:extLst>
          </p:cNvPr>
          <p:cNvSpPr/>
          <p:nvPr/>
        </p:nvSpPr>
        <p:spPr>
          <a:xfrm>
            <a:off x="571499" y="3777615"/>
            <a:ext cx="6629403" cy="250317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3. Full Source Code (ESP-IDF + </a:t>
            </a:r>
            <a:r>
              <a:rPr lang="en-US" sz="5400" b="1" spc="185" dirty="0" err="1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FreeRTOS</a:t>
            </a:r>
            <a:r>
              <a:rPr lang="en-US" sz="54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614771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38CBAE-72A4-A42B-D18E-4503266BA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4D238C97-F0D9-D735-1BDB-3E734C5FE7B5}"/>
              </a:ext>
            </a:extLst>
          </p:cNvPr>
          <p:cNvGrpSpPr/>
          <p:nvPr/>
        </p:nvGrpSpPr>
        <p:grpSpPr>
          <a:xfrm>
            <a:off x="91440" y="1173935"/>
            <a:ext cx="7589520" cy="31304690"/>
            <a:chOff x="0" y="1066800"/>
            <a:chExt cx="7772400" cy="31304690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32DD42B-0BA4-0F6E-2D21-C2C03B41D732}"/>
                </a:ext>
              </a:extLst>
            </p:cNvPr>
            <p:cNvGrpSpPr/>
            <p:nvPr/>
          </p:nvGrpSpPr>
          <p:grpSpPr>
            <a:xfrm>
              <a:off x="0" y="1066800"/>
              <a:ext cx="7772400" cy="27203400"/>
              <a:chOff x="0" y="1066800"/>
              <a:chExt cx="7772400" cy="27203400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C95FD1E-8655-C835-1F07-B985F8B9CEAA}"/>
                  </a:ext>
                </a:extLst>
              </p:cNvPr>
              <p:cNvGrpSpPr/>
              <p:nvPr/>
            </p:nvGrpSpPr>
            <p:grpSpPr>
              <a:xfrm>
                <a:off x="0" y="1066800"/>
                <a:ext cx="7772400" cy="19735800"/>
                <a:chOff x="0" y="1066800"/>
                <a:chExt cx="7772400" cy="19735800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FAF5B871-F21A-6651-4924-E86CED90DBD9}"/>
                    </a:ext>
                  </a:extLst>
                </p:cNvPr>
                <p:cNvGrpSpPr/>
                <p:nvPr/>
              </p:nvGrpSpPr>
              <p:grpSpPr>
                <a:xfrm>
                  <a:off x="0" y="1066800"/>
                  <a:ext cx="7772400" cy="12268200"/>
                  <a:chOff x="0" y="1066800"/>
                  <a:chExt cx="7772400" cy="12268200"/>
                </a:xfrm>
              </p:grpSpPr>
              <p:pic>
                <p:nvPicPr>
                  <p:cNvPr id="7" name="Picture 6">
                    <a:extLst>
                      <a:ext uri="{FF2B5EF4-FFF2-40B4-BE49-F238E27FC236}">
                        <a16:creationId xmlns:a16="http://schemas.microsoft.com/office/drawing/2014/main" id="{AA31B1E3-1B43-C775-0F57-DF50D682403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0" y="1066800"/>
                    <a:ext cx="7772400" cy="6047061"/>
                  </a:xfrm>
                  <a:prstGeom prst="rect">
                    <a:avLst/>
                  </a:prstGeom>
                </p:spPr>
              </p:pic>
              <p:pic>
                <p:nvPicPr>
                  <p:cNvPr id="10" name="Picture 9">
                    <a:extLst>
                      <a:ext uri="{FF2B5EF4-FFF2-40B4-BE49-F238E27FC236}">
                        <a16:creationId xmlns:a16="http://schemas.microsoft.com/office/drawing/2014/main" id="{F262ADCA-E607-46C7-6FF6-4160B6F2E60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0" y="6913957"/>
                    <a:ext cx="7772400" cy="6421043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0C9876FB-955B-99EA-AEFC-2F09CAD99F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0" y="13164787"/>
                  <a:ext cx="7772400" cy="7637813"/>
                </a:xfrm>
                <a:prstGeom prst="rect">
                  <a:avLst/>
                </a:prstGeom>
              </p:spPr>
            </p:pic>
          </p:grpSp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CFB39DF8-9C7C-193F-5104-633C5ECEB3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20791891"/>
                <a:ext cx="7772400" cy="7478309"/>
              </a:xfrm>
              <a:prstGeom prst="rect">
                <a:avLst/>
              </a:prstGeom>
            </p:spPr>
          </p:pic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8ED702E-E71A-6F04-5D8E-E1A5FF9E55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28245816"/>
              <a:ext cx="7772400" cy="4125674"/>
            </a:xfrm>
            <a:prstGeom prst="rect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0C5875F7-12CA-DF33-7F34-ADEDE65064A5}"/>
              </a:ext>
            </a:extLst>
          </p:cNvPr>
          <p:cNvSpPr/>
          <p:nvPr/>
        </p:nvSpPr>
        <p:spPr>
          <a:xfrm>
            <a:off x="0" y="0"/>
            <a:ext cx="7772400" cy="1188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spc="185" dirty="0">
              <a:solidFill>
                <a:schemeClr val="tx1"/>
              </a:solidFill>
              <a:latin typeface="Tenorite (Body)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7DAF192-5A66-7048-BAA9-F43ADE20BF1C}"/>
              </a:ext>
            </a:extLst>
          </p:cNvPr>
          <p:cNvSpPr/>
          <p:nvPr/>
        </p:nvSpPr>
        <p:spPr>
          <a:xfrm>
            <a:off x="590550" y="91440"/>
            <a:ext cx="6591300" cy="765810"/>
          </a:xfrm>
          <a:prstGeom prst="roundRect">
            <a:avLst>
              <a:gd name="adj" fmla="val 1099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3. Full Source Code (ESP-IDF + </a:t>
            </a:r>
            <a:r>
              <a:rPr lang="en-US" sz="3200" b="1" spc="185" dirty="0" err="1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FreeRTOS</a:t>
            </a:r>
            <a:r>
              <a:rPr lang="en-US" sz="3200" b="1" spc="185" dirty="0">
                <a:solidFill>
                  <a:schemeClr val="tx1"/>
                </a:solidFill>
                <a:latin typeface="Tenorite (Body)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50E0E516-CC04-E9CB-10E7-C855DE9B9CF1}"/>
              </a:ext>
            </a:extLst>
          </p:cNvPr>
          <p:cNvSpPr/>
          <p:nvPr/>
        </p:nvSpPr>
        <p:spPr>
          <a:xfrm rot="5400000">
            <a:off x="-9895330" y="675130"/>
            <a:ext cx="10820400" cy="8708139"/>
          </a:xfrm>
          <a:custGeom>
            <a:avLst/>
            <a:gdLst>
              <a:gd name="connsiteX0" fmla="*/ 9829800 w 10820400"/>
              <a:gd name="connsiteY0" fmla="*/ 416052 h 8708139"/>
              <a:gd name="connsiteX1" fmla="*/ 10037826 w 10820400"/>
              <a:gd name="connsiteY1" fmla="*/ 0 h 8708139"/>
              <a:gd name="connsiteX2" fmla="*/ 10612374 w 10820400"/>
              <a:gd name="connsiteY2" fmla="*/ 0 h 8708139"/>
              <a:gd name="connsiteX3" fmla="*/ 10820400 w 10820400"/>
              <a:gd name="connsiteY3" fmla="*/ 416052 h 8708139"/>
              <a:gd name="connsiteX4" fmla="*/ 10612374 w 10820400"/>
              <a:gd name="connsiteY4" fmla="*/ 832104 h 8708139"/>
              <a:gd name="connsiteX5" fmla="*/ 10037826 w 10820400"/>
              <a:gd name="connsiteY5" fmla="*/ 832104 h 8708139"/>
              <a:gd name="connsiteX6" fmla="*/ 9829800 w 10820400"/>
              <a:gd name="connsiteY6" fmla="*/ 1290829 h 8708139"/>
              <a:gd name="connsiteX7" fmla="*/ 10037826 w 10820400"/>
              <a:gd name="connsiteY7" fmla="*/ 874777 h 8708139"/>
              <a:gd name="connsiteX8" fmla="*/ 10612374 w 10820400"/>
              <a:gd name="connsiteY8" fmla="*/ 874777 h 8708139"/>
              <a:gd name="connsiteX9" fmla="*/ 10820400 w 10820400"/>
              <a:gd name="connsiteY9" fmla="*/ 1290829 h 8708139"/>
              <a:gd name="connsiteX10" fmla="*/ 10612374 w 10820400"/>
              <a:gd name="connsiteY10" fmla="*/ 1706881 h 8708139"/>
              <a:gd name="connsiteX11" fmla="*/ 10037826 w 10820400"/>
              <a:gd name="connsiteY11" fmla="*/ 1706881 h 8708139"/>
              <a:gd name="connsiteX12" fmla="*/ 9829800 w 10820400"/>
              <a:gd name="connsiteY12" fmla="*/ 2165606 h 8708139"/>
              <a:gd name="connsiteX13" fmla="*/ 10037826 w 10820400"/>
              <a:gd name="connsiteY13" fmla="*/ 1749554 h 8708139"/>
              <a:gd name="connsiteX14" fmla="*/ 10612374 w 10820400"/>
              <a:gd name="connsiteY14" fmla="*/ 1749554 h 8708139"/>
              <a:gd name="connsiteX15" fmla="*/ 10820400 w 10820400"/>
              <a:gd name="connsiteY15" fmla="*/ 2165606 h 8708139"/>
              <a:gd name="connsiteX16" fmla="*/ 10612374 w 10820400"/>
              <a:gd name="connsiteY16" fmla="*/ 2581658 h 8708139"/>
              <a:gd name="connsiteX17" fmla="*/ 10037826 w 10820400"/>
              <a:gd name="connsiteY17" fmla="*/ 2581658 h 8708139"/>
              <a:gd name="connsiteX18" fmla="*/ 9829800 w 10820400"/>
              <a:gd name="connsiteY18" fmla="*/ 3040383 h 8708139"/>
              <a:gd name="connsiteX19" fmla="*/ 10037826 w 10820400"/>
              <a:gd name="connsiteY19" fmla="*/ 2624331 h 8708139"/>
              <a:gd name="connsiteX20" fmla="*/ 10612374 w 10820400"/>
              <a:gd name="connsiteY20" fmla="*/ 2624331 h 8708139"/>
              <a:gd name="connsiteX21" fmla="*/ 10820400 w 10820400"/>
              <a:gd name="connsiteY21" fmla="*/ 3040383 h 8708139"/>
              <a:gd name="connsiteX22" fmla="*/ 10612374 w 10820400"/>
              <a:gd name="connsiteY22" fmla="*/ 3456435 h 8708139"/>
              <a:gd name="connsiteX23" fmla="*/ 10037826 w 10820400"/>
              <a:gd name="connsiteY23" fmla="*/ 3456435 h 8708139"/>
              <a:gd name="connsiteX24" fmla="*/ 9829800 w 10820400"/>
              <a:gd name="connsiteY24" fmla="*/ 3915160 h 8708139"/>
              <a:gd name="connsiteX25" fmla="*/ 10037826 w 10820400"/>
              <a:gd name="connsiteY25" fmla="*/ 3499108 h 8708139"/>
              <a:gd name="connsiteX26" fmla="*/ 10612374 w 10820400"/>
              <a:gd name="connsiteY26" fmla="*/ 3499108 h 8708139"/>
              <a:gd name="connsiteX27" fmla="*/ 10820400 w 10820400"/>
              <a:gd name="connsiteY27" fmla="*/ 3915160 h 8708139"/>
              <a:gd name="connsiteX28" fmla="*/ 10612374 w 10820400"/>
              <a:gd name="connsiteY28" fmla="*/ 4331212 h 8708139"/>
              <a:gd name="connsiteX29" fmla="*/ 10037826 w 10820400"/>
              <a:gd name="connsiteY29" fmla="*/ 4331212 h 8708139"/>
              <a:gd name="connsiteX30" fmla="*/ 9829800 w 10820400"/>
              <a:gd name="connsiteY30" fmla="*/ 4789927 h 8708139"/>
              <a:gd name="connsiteX31" fmla="*/ 10037826 w 10820400"/>
              <a:gd name="connsiteY31" fmla="*/ 4373877 h 8708139"/>
              <a:gd name="connsiteX32" fmla="*/ 10612374 w 10820400"/>
              <a:gd name="connsiteY32" fmla="*/ 4373877 h 8708139"/>
              <a:gd name="connsiteX33" fmla="*/ 10820400 w 10820400"/>
              <a:gd name="connsiteY33" fmla="*/ 4789927 h 8708139"/>
              <a:gd name="connsiteX34" fmla="*/ 10612374 w 10820400"/>
              <a:gd name="connsiteY34" fmla="*/ 5205979 h 8708139"/>
              <a:gd name="connsiteX35" fmla="*/ 10037826 w 10820400"/>
              <a:gd name="connsiteY35" fmla="*/ 5205979 h 8708139"/>
              <a:gd name="connsiteX36" fmla="*/ 9829800 w 10820400"/>
              <a:gd name="connsiteY36" fmla="*/ 5664703 h 8708139"/>
              <a:gd name="connsiteX37" fmla="*/ 10037826 w 10820400"/>
              <a:gd name="connsiteY37" fmla="*/ 5248651 h 8708139"/>
              <a:gd name="connsiteX38" fmla="*/ 10612374 w 10820400"/>
              <a:gd name="connsiteY38" fmla="*/ 5248651 h 8708139"/>
              <a:gd name="connsiteX39" fmla="*/ 10820400 w 10820400"/>
              <a:gd name="connsiteY39" fmla="*/ 5664703 h 8708139"/>
              <a:gd name="connsiteX40" fmla="*/ 10612374 w 10820400"/>
              <a:gd name="connsiteY40" fmla="*/ 6080755 h 8708139"/>
              <a:gd name="connsiteX41" fmla="*/ 10037826 w 10820400"/>
              <a:gd name="connsiteY41" fmla="*/ 6080755 h 8708139"/>
              <a:gd name="connsiteX42" fmla="*/ 9829800 w 10820400"/>
              <a:gd name="connsiteY42" fmla="*/ 6539480 h 8708139"/>
              <a:gd name="connsiteX43" fmla="*/ 10037826 w 10820400"/>
              <a:gd name="connsiteY43" fmla="*/ 6123428 h 8708139"/>
              <a:gd name="connsiteX44" fmla="*/ 10612374 w 10820400"/>
              <a:gd name="connsiteY44" fmla="*/ 6123428 h 8708139"/>
              <a:gd name="connsiteX45" fmla="*/ 10820400 w 10820400"/>
              <a:gd name="connsiteY45" fmla="*/ 6539480 h 8708139"/>
              <a:gd name="connsiteX46" fmla="*/ 10612374 w 10820400"/>
              <a:gd name="connsiteY46" fmla="*/ 6955532 h 8708139"/>
              <a:gd name="connsiteX47" fmla="*/ 10037826 w 10820400"/>
              <a:gd name="connsiteY47" fmla="*/ 6955532 h 8708139"/>
              <a:gd name="connsiteX48" fmla="*/ 9829800 w 10820400"/>
              <a:gd name="connsiteY48" fmla="*/ 7414257 h 8708139"/>
              <a:gd name="connsiteX49" fmla="*/ 10037826 w 10820400"/>
              <a:gd name="connsiteY49" fmla="*/ 6998205 h 8708139"/>
              <a:gd name="connsiteX50" fmla="*/ 10612374 w 10820400"/>
              <a:gd name="connsiteY50" fmla="*/ 6998205 h 8708139"/>
              <a:gd name="connsiteX51" fmla="*/ 10820400 w 10820400"/>
              <a:gd name="connsiteY51" fmla="*/ 7414257 h 8708139"/>
              <a:gd name="connsiteX52" fmla="*/ 10612374 w 10820400"/>
              <a:gd name="connsiteY52" fmla="*/ 7830309 h 8708139"/>
              <a:gd name="connsiteX53" fmla="*/ 10037826 w 10820400"/>
              <a:gd name="connsiteY53" fmla="*/ 7830309 h 8708139"/>
              <a:gd name="connsiteX54" fmla="*/ 9015984 w 10820400"/>
              <a:gd name="connsiteY54" fmla="*/ 854961 h 8708139"/>
              <a:gd name="connsiteX55" fmla="*/ 9224010 w 10820400"/>
              <a:gd name="connsiteY55" fmla="*/ 438909 h 8708139"/>
              <a:gd name="connsiteX56" fmla="*/ 9798558 w 10820400"/>
              <a:gd name="connsiteY56" fmla="*/ 438909 h 8708139"/>
              <a:gd name="connsiteX57" fmla="*/ 10006584 w 10820400"/>
              <a:gd name="connsiteY57" fmla="*/ 854961 h 8708139"/>
              <a:gd name="connsiteX58" fmla="*/ 9798558 w 10820400"/>
              <a:gd name="connsiteY58" fmla="*/ 1271013 h 8708139"/>
              <a:gd name="connsiteX59" fmla="*/ 9224010 w 10820400"/>
              <a:gd name="connsiteY59" fmla="*/ 1271013 h 8708139"/>
              <a:gd name="connsiteX60" fmla="*/ 9015984 w 10820400"/>
              <a:gd name="connsiteY60" fmla="*/ 1729738 h 8708139"/>
              <a:gd name="connsiteX61" fmla="*/ 9224010 w 10820400"/>
              <a:gd name="connsiteY61" fmla="*/ 1313686 h 8708139"/>
              <a:gd name="connsiteX62" fmla="*/ 9798558 w 10820400"/>
              <a:gd name="connsiteY62" fmla="*/ 1313686 h 8708139"/>
              <a:gd name="connsiteX63" fmla="*/ 10006584 w 10820400"/>
              <a:gd name="connsiteY63" fmla="*/ 1729738 h 8708139"/>
              <a:gd name="connsiteX64" fmla="*/ 9798558 w 10820400"/>
              <a:gd name="connsiteY64" fmla="*/ 2145790 h 8708139"/>
              <a:gd name="connsiteX65" fmla="*/ 9224010 w 10820400"/>
              <a:gd name="connsiteY65" fmla="*/ 2145790 h 8708139"/>
              <a:gd name="connsiteX66" fmla="*/ 9015984 w 10820400"/>
              <a:gd name="connsiteY66" fmla="*/ 2604515 h 8708139"/>
              <a:gd name="connsiteX67" fmla="*/ 9224010 w 10820400"/>
              <a:gd name="connsiteY67" fmla="*/ 2188463 h 8708139"/>
              <a:gd name="connsiteX68" fmla="*/ 9798558 w 10820400"/>
              <a:gd name="connsiteY68" fmla="*/ 2188463 h 8708139"/>
              <a:gd name="connsiteX69" fmla="*/ 10006584 w 10820400"/>
              <a:gd name="connsiteY69" fmla="*/ 2604515 h 8708139"/>
              <a:gd name="connsiteX70" fmla="*/ 9798558 w 10820400"/>
              <a:gd name="connsiteY70" fmla="*/ 3020567 h 8708139"/>
              <a:gd name="connsiteX71" fmla="*/ 9224010 w 10820400"/>
              <a:gd name="connsiteY71" fmla="*/ 3020567 h 8708139"/>
              <a:gd name="connsiteX72" fmla="*/ 9015984 w 10820400"/>
              <a:gd name="connsiteY72" fmla="*/ 3479292 h 8708139"/>
              <a:gd name="connsiteX73" fmla="*/ 9224010 w 10820400"/>
              <a:gd name="connsiteY73" fmla="*/ 3063240 h 8708139"/>
              <a:gd name="connsiteX74" fmla="*/ 9798558 w 10820400"/>
              <a:gd name="connsiteY74" fmla="*/ 3063240 h 8708139"/>
              <a:gd name="connsiteX75" fmla="*/ 10006584 w 10820400"/>
              <a:gd name="connsiteY75" fmla="*/ 3479292 h 8708139"/>
              <a:gd name="connsiteX76" fmla="*/ 9798558 w 10820400"/>
              <a:gd name="connsiteY76" fmla="*/ 3895344 h 8708139"/>
              <a:gd name="connsiteX77" fmla="*/ 9224010 w 10820400"/>
              <a:gd name="connsiteY77" fmla="*/ 3895344 h 8708139"/>
              <a:gd name="connsiteX78" fmla="*/ 9015984 w 10820400"/>
              <a:gd name="connsiteY78" fmla="*/ 4354067 h 8708139"/>
              <a:gd name="connsiteX79" fmla="*/ 9224010 w 10820400"/>
              <a:gd name="connsiteY79" fmla="*/ 3938017 h 8708139"/>
              <a:gd name="connsiteX80" fmla="*/ 9798558 w 10820400"/>
              <a:gd name="connsiteY80" fmla="*/ 3938017 h 8708139"/>
              <a:gd name="connsiteX81" fmla="*/ 10006584 w 10820400"/>
              <a:gd name="connsiteY81" fmla="*/ 4354067 h 8708139"/>
              <a:gd name="connsiteX82" fmla="*/ 9798558 w 10820400"/>
              <a:gd name="connsiteY82" fmla="*/ 4770111 h 8708139"/>
              <a:gd name="connsiteX83" fmla="*/ 9224010 w 10820400"/>
              <a:gd name="connsiteY83" fmla="*/ 4770111 h 8708139"/>
              <a:gd name="connsiteX84" fmla="*/ 9015984 w 10820400"/>
              <a:gd name="connsiteY84" fmla="*/ 5228837 h 8708139"/>
              <a:gd name="connsiteX85" fmla="*/ 9224010 w 10820400"/>
              <a:gd name="connsiteY85" fmla="*/ 4812784 h 8708139"/>
              <a:gd name="connsiteX86" fmla="*/ 9798558 w 10820400"/>
              <a:gd name="connsiteY86" fmla="*/ 4812784 h 8708139"/>
              <a:gd name="connsiteX87" fmla="*/ 10006584 w 10820400"/>
              <a:gd name="connsiteY87" fmla="*/ 5228837 h 8708139"/>
              <a:gd name="connsiteX88" fmla="*/ 9798558 w 10820400"/>
              <a:gd name="connsiteY88" fmla="*/ 5644889 h 8708139"/>
              <a:gd name="connsiteX89" fmla="*/ 9224010 w 10820400"/>
              <a:gd name="connsiteY89" fmla="*/ 5644889 h 8708139"/>
              <a:gd name="connsiteX90" fmla="*/ 9015984 w 10820400"/>
              <a:gd name="connsiteY90" fmla="*/ 6103613 h 8708139"/>
              <a:gd name="connsiteX91" fmla="*/ 9224010 w 10820400"/>
              <a:gd name="connsiteY91" fmla="*/ 5687561 h 8708139"/>
              <a:gd name="connsiteX92" fmla="*/ 9798558 w 10820400"/>
              <a:gd name="connsiteY92" fmla="*/ 5687561 h 8708139"/>
              <a:gd name="connsiteX93" fmla="*/ 10006584 w 10820400"/>
              <a:gd name="connsiteY93" fmla="*/ 6103613 h 8708139"/>
              <a:gd name="connsiteX94" fmla="*/ 9798558 w 10820400"/>
              <a:gd name="connsiteY94" fmla="*/ 6519665 h 8708139"/>
              <a:gd name="connsiteX95" fmla="*/ 9224010 w 10820400"/>
              <a:gd name="connsiteY95" fmla="*/ 6519665 h 8708139"/>
              <a:gd name="connsiteX96" fmla="*/ 9015984 w 10820400"/>
              <a:gd name="connsiteY96" fmla="*/ 6978390 h 8708139"/>
              <a:gd name="connsiteX97" fmla="*/ 9224010 w 10820400"/>
              <a:gd name="connsiteY97" fmla="*/ 6562338 h 8708139"/>
              <a:gd name="connsiteX98" fmla="*/ 9798558 w 10820400"/>
              <a:gd name="connsiteY98" fmla="*/ 6562338 h 8708139"/>
              <a:gd name="connsiteX99" fmla="*/ 10006584 w 10820400"/>
              <a:gd name="connsiteY99" fmla="*/ 6978390 h 8708139"/>
              <a:gd name="connsiteX100" fmla="*/ 9798558 w 10820400"/>
              <a:gd name="connsiteY100" fmla="*/ 7394441 h 8708139"/>
              <a:gd name="connsiteX101" fmla="*/ 9224010 w 10820400"/>
              <a:gd name="connsiteY101" fmla="*/ 7394441 h 8708139"/>
              <a:gd name="connsiteX102" fmla="*/ 9015984 w 10820400"/>
              <a:gd name="connsiteY102" fmla="*/ 7853167 h 8708139"/>
              <a:gd name="connsiteX103" fmla="*/ 9224010 w 10820400"/>
              <a:gd name="connsiteY103" fmla="*/ 7437115 h 8708139"/>
              <a:gd name="connsiteX104" fmla="*/ 9798558 w 10820400"/>
              <a:gd name="connsiteY104" fmla="*/ 7437115 h 8708139"/>
              <a:gd name="connsiteX105" fmla="*/ 10006584 w 10820400"/>
              <a:gd name="connsiteY105" fmla="*/ 7853167 h 8708139"/>
              <a:gd name="connsiteX106" fmla="*/ 9798558 w 10820400"/>
              <a:gd name="connsiteY106" fmla="*/ 8269219 h 8708139"/>
              <a:gd name="connsiteX107" fmla="*/ 9224010 w 10820400"/>
              <a:gd name="connsiteY107" fmla="*/ 8269219 h 8708139"/>
              <a:gd name="connsiteX108" fmla="*/ 8202168 w 10820400"/>
              <a:gd name="connsiteY108" fmla="*/ 1292353 h 8708139"/>
              <a:gd name="connsiteX109" fmla="*/ 8410194 w 10820400"/>
              <a:gd name="connsiteY109" fmla="*/ 876301 h 8708139"/>
              <a:gd name="connsiteX110" fmla="*/ 8984742 w 10820400"/>
              <a:gd name="connsiteY110" fmla="*/ 876301 h 8708139"/>
              <a:gd name="connsiteX111" fmla="*/ 9192768 w 10820400"/>
              <a:gd name="connsiteY111" fmla="*/ 1292353 h 8708139"/>
              <a:gd name="connsiteX112" fmla="*/ 8984742 w 10820400"/>
              <a:gd name="connsiteY112" fmla="*/ 1708405 h 8708139"/>
              <a:gd name="connsiteX113" fmla="*/ 8410194 w 10820400"/>
              <a:gd name="connsiteY113" fmla="*/ 1708405 h 8708139"/>
              <a:gd name="connsiteX114" fmla="*/ 8202168 w 10820400"/>
              <a:gd name="connsiteY114" fmla="*/ 2167130 h 8708139"/>
              <a:gd name="connsiteX115" fmla="*/ 8410194 w 10820400"/>
              <a:gd name="connsiteY115" fmla="*/ 1751078 h 8708139"/>
              <a:gd name="connsiteX116" fmla="*/ 8984742 w 10820400"/>
              <a:gd name="connsiteY116" fmla="*/ 1751078 h 8708139"/>
              <a:gd name="connsiteX117" fmla="*/ 9192768 w 10820400"/>
              <a:gd name="connsiteY117" fmla="*/ 2167130 h 8708139"/>
              <a:gd name="connsiteX118" fmla="*/ 8984742 w 10820400"/>
              <a:gd name="connsiteY118" fmla="*/ 2583182 h 8708139"/>
              <a:gd name="connsiteX119" fmla="*/ 8410194 w 10820400"/>
              <a:gd name="connsiteY119" fmla="*/ 2583182 h 8708139"/>
              <a:gd name="connsiteX120" fmla="*/ 8202168 w 10820400"/>
              <a:gd name="connsiteY120" fmla="*/ 3041907 h 8708139"/>
              <a:gd name="connsiteX121" fmla="*/ 8410194 w 10820400"/>
              <a:gd name="connsiteY121" fmla="*/ 2625855 h 8708139"/>
              <a:gd name="connsiteX122" fmla="*/ 8984742 w 10820400"/>
              <a:gd name="connsiteY122" fmla="*/ 2625855 h 8708139"/>
              <a:gd name="connsiteX123" fmla="*/ 9192768 w 10820400"/>
              <a:gd name="connsiteY123" fmla="*/ 3041907 h 8708139"/>
              <a:gd name="connsiteX124" fmla="*/ 8984742 w 10820400"/>
              <a:gd name="connsiteY124" fmla="*/ 3457959 h 8708139"/>
              <a:gd name="connsiteX125" fmla="*/ 8410194 w 10820400"/>
              <a:gd name="connsiteY125" fmla="*/ 3457959 h 8708139"/>
              <a:gd name="connsiteX126" fmla="*/ 8202168 w 10820400"/>
              <a:gd name="connsiteY126" fmla="*/ 3916684 h 8708139"/>
              <a:gd name="connsiteX127" fmla="*/ 8410194 w 10820400"/>
              <a:gd name="connsiteY127" fmla="*/ 3500632 h 8708139"/>
              <a:gd name="connsiteX128" fmla="*/ 8984742 w 10820400"/>
              <a:gd name="connsiteY128" fmla="*/ 3500632 h 8708139"/>
              <a:gd name="connsiteX129" fmla="*/ 9192768 w 10820400"/>
              <a:gd name="connsiteY129" fmla="*/ 3916684 h 8708139"/>
              <a:gd name="connsiteX130" fmla="*/ 8984742 w 10820400"/>
              <a:gd name="connsiteY130" fmla="*/ 4332736 h 8708139"/>
              <a:gd name="connsiteX131" fmla="*/ 8410194 w 10820400"/>
              <a:gd name="connsiteY131" fmla="*/ 4332736 h 8708139"/>
              <a:gd name="connsiteX132" fmla="*/ 8202168 w 10820400"/>
              <a:gd name="connsiteY132" fmla="*/ 4791453 h 8708139"/>
              <a:gd name="connsiteX133" fmla="*/ 8410194 w 10820400"/>
              <a:gd name="connsiteY133" fmla="*/ 4375404 h 8708139"/>
              <a:gd name="connsiteX134" fmla="*/ 8984742 w 10820400"/>
              <a:gd name="connsiteY134" fmla="*/ 4375404 h 8708139"/>
              <a:gd name="connsiteX135" fmla="*/ 9192768 w 10820400"/>
              <a:gd name="connsiteY135" fmla="*/ 4791453 h 8708139"/>
              <a:gd name="connsiteX136" fmla="*/ 8984742 w 10820400"/>
              <a:gd name="connsiteY136" fmla="*/ 5207506 h 8708139"/>
              <a:gd name="connsiteX137" fmla="*/ 8410194 w 10820400"/>
              <a:gd name="connsiteY137" fmla="*/ 5207506 h 8708139"/>
              <a:gd name="connsiteX138" fmla="*/ 8202168 w 10820400"/>
              <a:gd name="connsiteY138" fmla="*/ 5666230 h 8708139"/>
              <a:gd name="connsiteX139" fmla="*/ 8410194 w 10820400"/>
              <a:gd name="connsiteY139" fmla="*/ 5250178 h 8708139"/>
              <a:gd name="connsiteX140" fmla="*/ 8984742 w 10820400"/>
              <a:gd name="connsiteY140" fmla="*/ 5250178 h 8708139"/>
              <a:gd name="connsiteX141" fmla="*/ 9192768 w 10820400"/>
              <a:gd name="connsiteY141" fmla="*/ 5666230 h 8708139"/>
              <a:gd name="connsiteX142" fmla="*/ 8984742 w 10820400"/>
              <a:gd name="connsiteY142" fmla="*/ 6082282 h 8708139"/>
              <a:gd name="connsiteX143" fmla="*/ 8410194 w 10820400"/>
              <a:gd name="connsiteY143" fmla="*/ 6082282 h 8708139"/>
              <a:gd name="connsiteX144" fmla="*/ 8202168 w 10820400"/>
              <a:gd name="connsiteY144" fmla="*/ 6541007 h 8708139"/>
              <a:gd name="connsiteX145" fmla="*/ 8410194 w 10820400"/>
              <a:gd name="connsiteY145" fmla="*/ 6124954 h 8708139"/>
              <a:gd name="connsiteX146" fmla="*/ 8984742 w 10820400"/>
              <a:gd name="connsiteY146" fmla="*/ 6124954 h 8708139"/>
              <a:gd name="connsiteX147" fmla="*/ 9192768 w 10820400"/>
              <a:gd name="connsiteY147" fmla="*/ 6541007 h 8708139"/>
              <a:gd name="connsiteX148" fmla="*/ 8984742 w 10820400"/>
              <a:gd name="connsiteY148" fmla="*/ 6957059 h 8708139"/>
              <a:gd name="connsiteX149" fmla="*/ 8410194 w 10820400"/>
              <a:gd name="connsiteY149" fmla="*/ 6957059 h 8708139"/>
              <a:gd name="connsiteX150" fmla="*/ 8202168 w 10820400"/>
              <a:gd name="connsiteY150" fmla="*/ 7415782 h 8708139"/>
              <a:gd name="connsiteX151" fmla="*/ 8410194 w 10820400"/>
              <a:gd name="connsiteY151" fmla="*/ 6999731 h 8708139"/>
              <a:gd name="connsiteX152" fmla="*/ 8984742 w 10820400"/>
              <a:gd name="connsiteY152" fmla="*/ 6999731 h 8708139"/>
              <a:gd name="connsiteX153" fmla="*/ 9192768 w 10820400"/>
              <a:gd name="connsiteY153" fmla="*/ 7415782 h 8708139"/>
              <a:gd name="connsiteX154" fmla="*/ 8984742 w 10820400"/>
              <a:gd name="connsiteY154" fmla="*/ 7831834 h 8708139"/>
              <a:gd name="connsiteX155" fmla="*/ 8410194 w 10820400"/>
              <a:gd name="connsiteY155" fmla="*/ 7831834 h 8708139"/>
              <a:gd name="connsiteX156" fmla="*/ 8202168 w 10820400"/>
              <a:gd name="connsiteY156" fmla="*/ 8290560 h 8708139"/>
              <a:gd name="connsiteX157" fmla="*/ 8410194 w 10820400"/>
              <a:gd name="connsiteY157" fmla="*/ 7874508 h 8708139"/>
              <a:gd name="connsiteX158" fmla="*/ 8984742 w 10820400"/>
              <a:gd name="connsiteY158" fmla="*/ 7874508 h 8708139"/>
              <a:gd name="connsiteX159" fmla="*/ 9192768 w 10820400"/>
              <a:gd name="connsiteY159" fmla="*/ 8290560 h 8708139"/>
              <a:gd name="connsiteX160" fmla="*/ 8984742 w 10820400"/>
              <a:gd name="connsiteY160" fmla="*/ 8706612 h 8708139"/>
              <a:gd name="connsiteX161" fmla="*/ 8410194 w 10820400"/>
              <a:gd name="connsiteY161" fmla="*/ 8706612 h 8708139"/>
              <a:gd name="connsiteX162" fmla="*/ 7388352 w 10820400"/>
              <a:gd name="connsiteY162" fmla="*/ 2604515 h 8708139"/>
              <a:gd name="connsiteX163" fmla="*/ 7596378 w 10820400"/>
              <a:gd name="connsiteY163" fmla="*/ 2188463 h 8708139"/>
              <a:gd name="connsiteX164" fmla="*/ 8170926 w 10820400"/>
              <a:gd name="connsiteY164" fmla="*/ 2188463 h 8708139"/>
              <a:gd name="connsiteX165" fmla="*/ 8378952 w 10820400"/>
              <a:gd name="connsiteY165" fmla="*/ 2604515 h 8708139"/>
              <a:gd name="connsiteX166" fmla="*/ 8170926 w 10820400"/>
              <a:gd name="connsiteY166" fmla="*/ 3020567 h 8708139"/>
              <a:gd name="connsiteX167" fmla="*/ 7596378 w 10820400"/>
              <a:gd name="connsiteY167" fmla="*/ 3020567 h 8708139"/>
              <a:gd name="connsiteX168" fmla="*/ 7388352 w 10820400"/>
              <a:gd name="connsiteY168" fmla="*/ 3479292 h 8708139"/>
              <a:gd name="connsiteX169" fmla="*/ 7596378 w 10820400"/>
              <a:gd name="connsiteY169" fmla="*/ 3063240 h 8708139"/>
              <a:gd name="connsiteX170" fmla="*/ 8170926 w 10820400"/>
              <a:gd name="connsiteY170" fmla="*/ 3063240 h 8708139"/>
              <a:gd name="connsiteX171" fmla="*/ 8378952 w 10820400"/>
              <a:gd name="connsiteY171" fmla="*/ 3479292 h 8708139"/>
              <a:gd name="connsiteX172" fmla="*/ 8170926 w 10820400"/>
              <a:gd name="connsiteY172" fmla="*/ 3895344 h 8708139"/>
              <a:gd name="connsiteX173" fmla="*/ 7596378 w 10820400"/>
              <a:gd name="connsiteY173" fmla="*/ 3895344 h 8708139"/>
              <a:gd name="connsiteX174" fmla="*/ 7388352 w 10820400"/>
              <a:gd name="connsiteY174" fmla="*/ 4354068 h 8708139"/>
              <a:gd name="connsiteX175" fmla="*/ 7596378 w 10820400"/>
              <a:gd name="connsiteY175" fmla="*/ 3938017 h 8708139"/>
              <a:gd name="connsiteX176" fmla="*/ 8170926 w 10820400"/>
              <a:gd name="connsiteY176" fmla="*/ 3938017 h 8708139"/>
              <a:gd name="connsiteX177" fmla="*/ 8378952 w 10820400"/>
              <a:gd name="connsiteY177" fmla="*/ 4354068 h 8708139"/>
              <a:gd name="connsiteX178" fmla="*/ 8170926 w 10820400"/>
              <a:gd name="connsiteY178" fmla="*/ 4770115 h 8708139"/>
              <a:gd name="connsiteX179" fmla="*/ 7596378 w 10820400"/>
              <a:gd name="connsiteY179" fmla="*/ 4770115 h 8708139"/>
              <a:gd name="connsiteX180" fmla="*/ 7388352 w 10820400"/>
              <a:gd name="connsiteY180" fmla="*/ 5228840 h 8708139"/>
              <a:gd name="connsiteX181" fmla="*/ 7596378 w 10820400"/>
              <a:gd name="connsiteY181" fmla="*/ 4812787 h 8708139"/>
              <a:gd name="connsiteX182" fmla="*/ 8170926 w 10820400"/>
              <a:gd name="connsiteY182" fmla="*/ 4812787 h 8708139"/>
              <a:gd name="connsiteX183" fmla="*/ 8378952 w 10820400"/>
              <a:gd name="connsiteY183" fmla="*/ 5228840 h 8708139"/>
              <a:gd name="connsiteX184" fmla="*/ 8170926 w 10820400"/>
              <a:gd name="connsiteY184" fmla="*/ 5644892 h 8708139"/>
              <a:gd name="connsiteX185" fmla="*/ 7596378 w 10820400"/>
              <a:gd name="connsiteY185" fmla="*/ 5644892 h 8708139"/>
              <a:gd name="connsiteX186" fmla="*/ 7388352 w 10820400"/>
              <a:gd name="connsiteY186" fmla="*/ 6103615 h 8708139"/>
              <a:gd name="connsiteX187" fmla="*/ 7596378 w 10820400"/>
              <a:gd name="connsiteY187" fmla="*/ 5687563 h 8708139"/>
              <a:gd name="connsiteX188" fmla="*/ 8170926 w 10820400"/>
              <a:gd name="connsiteY188" fmla="*/ 5687563 h 8708139"/>
              <a:gd name="connsiteX189" fmla="*/ 8378952 w 10820400"/>
              <a:gd name="connsiteY189" fmla="*/ 6103615 h 8708139"/>
              <a:gd name="connsiteX190" fmla="*/ 8170926 w 10820400"/>
              <a:gd name="connsiteY190" fmla="*/ 6519668 h 8708139"/>
              <a:gd name="connsiteX191" fmla="*/ 7596378 w 10820400"/>
              <a:gd name="connsiteY191" fmla="*/ 6519668 h 8708139"/>
              <a:gd name="connsiteX192" fmla="*/ 7388352 w 10820400"/>
              <a:gd name="connsiteY192" fmla="*/ 6978392 h 8708139"/>
              <a:gd name="connsiteX193" fmla="*/ 7596378 w 10820400"/>
              <a:gd name="connsiteY193" fmla="*/ 6562340 h 8708139"/>
              <a:gd name="connsiteX194" fmla="*/ 8170926 w 10820400"/>
              <a:gd name="connsiteY194" fmla="*/ 6562340 h 8708139"/>
              <a:gd name="connsiteX195" fmla="*/ 8378952 w 10820400"/>
              <a:gd name="connsiteY195" fmla="*/ 6978392 h 8708139"/>
              <a:gd name="connsiteX196" fmla="*/ 8170926 w 10820400"/>
              <a:gd name="connsiteY196" fmla="*/ 7394444 h 8708139"/>
              <a:gd name="connsiteX197" fmla="*/ 7596378 w 10820400"/>
              <a:gd name="connsiteY197" fmla="*/ 7394444 h 8708139"/>
              <a:gd name="connsiteX198" fmla="*/ 7388352 w 10820400"/>
              <a:gd name="connsiteY198" fmla="*/ 7853169 h 8708139"/>
              <a:gd name="connsiteX199" fmla="*/ 7596378 w 10820400"/>
              <a:gd name="connsiteY199" fmla="*/ 7437117 h 8708139"/>
              <a:gd name="connsiteX200" fmla="*/ 8170926 w 10820400"/>
              <a:gd name="connsiteY200" fmla="*/ 7437117 h 8708139"/>
              <a:gd name="connsiteX201" fmla="*/ 8378952 w 10820400"/>
              <a:gd name="connsiteY201" fmla="*/ 7853169 h 8708139"/>
              <a:gd name="connsiteX202" fmla="*/ 8170926 w 10820400"/>
              <a:gd name="connsiteY202" fmla="*/ 8269221 h 8708139"/>
              <a:gd name="connsiteX203" fmla="*/ 7596378 w 10820400"/>
              <a:gd name="connsiteY203" fmla="*/ 8269221 h 8708139"/>
              <a:gd name="connsiteX204" fmla="*/ 6574536 w 10820400"/>
              <a:gd name="connsiteY204" fmla="*/ 3043431 h 8708139"/>
              <a:gd name="connsiteX205" fmla="*/ 6782562 w 10820400"/>
              <a:gd name="connsiteY205" fmla="*/ 2627379 h 8708139"/>
              <a:gd name="connsiteX206" fmla="*/ 7357110 w 10820400"/>
              <a:gd name="connsiteY206" fmla="*/ 2627379 h 8708139"/>
              <a:gd name="connsiteX207" fmla="*/ 7565136 w 10820400"/>
              <a:gd name="connsiteY207" fmla="*/ 3043431 h 8708139"/>
              <a:gd name="connsiteX208" fmla="*/ 7357110 w 10820400"/>
              <a:gd name="connsiteY208" fmla="*/ 3459483 h 8708139"/>
              <a:gd name="connsiteX209" fmla="*/ 6782562 w 10820400"/>
              <a:gd name="connsiteY209" fmla="*/ 3459483 h 8708139"/>
              <a:gd name="connsiteX210" fmla="*/ 6574536 w 10820400"/>
              <a:gd name="connsiteY210" fmla="*/ 3918208 h 8708139"/>
              <a:gd name="connsiteX211" fmla="*/ 6782562 w 10820400"/>
              <a:gd name="connsiteY211" fmla="*/ 3502156 h 8708139"/>
              <a:gd name="connsiteX212" fmla="*/ 7357110 w 10820400"/>
              <a:gd name="connsiteY212" fmla="*/ 3502156 h 8708139"/>
              <a:gd name="connsiteX213" fmla="*/ 7565136 w 10820400"/>
              <a:gd name="connsiteY213" fmla="*/ 3918208 h 8708139"/>
              <a:gd name="connsiteX214" fmla="*/ 7357110 w 10820400"/>
              <a:gd name="connsiteY214" fmla="*/ 4334260 h 8708139"/>
              <a:gd name="connsiteX215" fmla="*/ 6782562 w 10820400"/>
              <a:gd name="connsiteY215" fmla="*/ 4334260 h 8708139"/>
              <a:gd name="connsiteX216" fmla="*/ 6574536 w 10820400"/>
              <a:gd name="connsiteY216" fmla="*/ 4792980 h 8708139"/>
              <a:gd name="connsiteX217" fmla="*/ 6782562 w 10820400"/>
              <a:gd name="connsiteY217" fmla="*/ 4376929 h 8708139"/>
              <a:gd name="connsiteX218" fmla="*/ 7357110 w 10820400"/>
              <a:gd name="connsiteY218" fmla="*/ 4376929 h 8708139"/>
              <a:gd name="connsiteX219" fmla="*/ 7565136 w 10820400"/>
              <a:gd name="connsiteY219" fmla="*/ 4792980 h 8708139"/>
              <a:gd name="connsiteX220" fmla="*/ 7357110 w 10820400"/>
              <a:gd name="connsiteY220" fmla="*/ 5209032 h 8708139"/>
              <a:gd name="connsiteX221" fmla="*/ 6782562 w 10820400"/>
              <a:gd name="connsiteY221" fmla="*/ 5209032 h 8708139"/>
              <a:gd name="connsiteX222" fmla="*/ 6574536 w 10820400"/>
              <a:gd name="connsiteY222" fmla="*/ 5667756 h 8708139"/>
              <a:gd name="connsiteX223" fmla="*/ 6782562 w 10820400"/>
              <a:gd name="connsiteY223" fmla="*/ 5251704 h 8708139"/>
              <a:gd name="connsiteX224" fmla="*/ 7357110 w 10820400"/>
              <a:gd name="connsiteY224" fmla="*/ 5251704 h 8708139"/>
              <a:gd name="connsiteX225" fmla="*/ 7565136 w 10820400"/>
              <a:gd name="connsiteY225" fmla="*/ 5667756 h 8708139"/>
              <a:gd name="connsiteX226" fmla="*/ 7357110 w 10820400"/>
              <a:gd name="connsiteY226" fmla="*/ 6083808 h 8708139"/>
              <a:gd name="connsiteX227" fmla="*/ 6782562 w 10820400"/>
              <a:gd name="connsiteY227" fmla="*/ 6083808 h 8708139"/>
              <a:gd name="connsiteX228" fmla="*/ 6574536 w 10820400"/>
              <a:gd name="connsiteY228" fmla="*/ 6542533 h 8708139"/>
              <a:gd name="connsiteX229" fmla="*/ 6782562 w 10820400"/>
              <a:gd name="connsiteY229" fmla="*/ 6126480 h 8708139"/>
              <a:gd name="connsiteX230" fmla="*/ 7357110 w 10820400"/>
              <a:gd name="connsiteY230" fmla="*/ 6126480 h 8708139"/>
              <a:gd name="connsiteX231" fmla="*/ 7565136 w 10820400"/>
              <a:gd name="connsiteY231" fmla="*/ 6542533 h 8708139"/>
              <a:gd name="connsiteX232" fmla="*/ 7357110 w 10820400"/>
              <a:gd name="connsiteY232" fmla="*/ 6958585 h 8708139"/>
              <a:gd name="connsiteX233" fmla="*/ 6782562 w 10820400"/>
              <a:gd name="connsiteY233" fmla="*/ 6958585 h 8708139"/>
              <a:gd name="connsiteX234" fmla="*/ 6574536 w 10820400"/>
              <a:gd name="connsiteY234" fmla="*/ 7417308 h 8708139"/>
              <a:gd name="connsiteX235" fmla="*/ 6782562 w 10820400"/>
              <a:gd name="connsiteY235" fmla="*/ 7001256 h 8708139"/>
              <a:gd name="connsiteX236" fmla="*/ 7357110 w 10820400"/>
              <a:gd name="connsiteY236" fmla="*/ 7001256 h 8708139"/>
              <a:gd name="connsiteX237" fmla="*/ 7565136 w 10820400"/>
              <a:gd name="connsiteY237" fmla="*/ 7417308 h 8708139"/>
              <a:gd name="connsiteX238" fmla="*/ 7357110 w 10820400"/>
              <a:gd name="connsiteY238" fmla="*/ 7833360 h 8708139"/>
              <a:gd name="connsiteX239" fmla="*/ 6782562 w 10820400"/>
              <a:gd name="connsiteY239" fmla="*/ 7833360 h 8708139"/>
              <a:gd name="connsiteX240" fmla="*/ 6574536 w 10820400"/>
              <a:gd name="connsiteY240" fmla="*/ 8292086 h 8708139"/>
              <a:gd name="connsiteX241" fmla="*/ 6782562 w 10820400"/>
              <a:gd name="connsiteY241" fmla="*/ 7876034 h 8708139"/>
              <a:gd name="connsiteX242" fmla="*/ 7357110 w 10820400"/>
              <a:gd name="connsiteY242" fmla="*/ 7876034 h 8708139"/>
              <a:gd name="connsiteX243" fmla="*/ 7565136 w 10820400"/>
              <a:gd name="connsiteY243" fmla="*/ 8292086 h 8708139"/>
              <a:gd name="connsiteX244" fmla="*/ 7357110 w 10820400"/>
              <a:gd name="connsiteY244" fmla="*/ 8708138 h 8708139"/>
              <a:gd name="connsiteX245" fmla="*/ 6782562 w 10820400"/>
              <a:gd name="connsiteY245" fmla="*/ 8708138 h 8708139"/>
              <a:gd name="connsiteX246" fmla="*/ 5753100 w 10820400"/>
              <a:gd name="connsiteY246" fmla="*/ 3480816 h 8708139"/>
              <a:gd name="connsiteX247" fmla="*/ 5961126 w 10820400"/>
              <a:gd name="connsiteY247" fmla="*/ 3064764 h 8708139"/>
              <a:gd name="connsiteX248" fmla="*/ 6535674 w 10820400"/>
              <a:gd name="connsiteY248" fmla="*/ 3064764 h 8708139"/>
              <a:gd name="connsiteX249" fmla="*/ 6743700 w 10820400"/>
              <a:gd name="connsiteY249" fmla="*/ 3480816 h 8708139"/>
              <a:gd name="connsiteX250" fmla="*/ 6535674 w 10820400"/>
              <a:gd name="connsiteY250" fmla="*/ 3896868 h 8708139"/>
              <a:gd name="connsiteX251" fmla="*/ 5961126 w 10820400"/>
              <a:gd name="connsiteY251" fmla="*/ 3896868 h 8708139"/>
              <a:gd name="connsiteX252" fmla="*/ 5753100 w 10820400"/>
              <a:gd name="connsiteY252" fmla="*/ 4355590 h 8708139"/>
              <a:gd name="connsiteX253" fmla="*/ 5961126 w 10820400"/>
              <a:gd name="connsiteY253" fmla="*/ 3939541 h 8708139"/>
              <a:gd name="connsiteX254" fmla="*/ 6535674 w 10820400"/>
              <a:gd name="connsiteY254" fmla="*/ 3939541 h 8708139"/>
              <a:gd name="connsiteX255" fmla="*/ 6743700 w 10820400"/>
              <a:gd name="connsiteY255" fmla="*/ 4355590 h 8708139"/>
              <a:gd name="connsiteX256" fmla="*/ 6535674 w 10820400"/>
              <a:gd name="connsiteY256" fmla="*/ 4771642 h 8708139"/>
              <a:gd name="connsiteX257" fmla="*/ 5961126 w 10820400"/>
              <a:gd name="connsiteY257" fmla="*/ 4771642 h 8708139"/>
              <a:gd name="connsiteX258" fmla="*/ 5753100 w 10820400"/>
              <a:gd name="connsiteY258" fmla="*/ 5230365 h 8708139"/>
              <a:gd name="connsiteX259" fmla="*/ 5961126 w 10820400"/>
              <a:gd name="connsiteY259" fmla="*/ 4814312 h 8708139"/>
              <a:gd name="connsiteX260" fmla="*/ 6535674 w 10820400"/>
              <a:gd name="connsiteY260" fmla="*/ 4814312 h 8708139"/>
              <a:gd name="connsiteX261" fmla="*/ 6743700 w 10820400"/>
              <a:gd name="connsiteY261" fmla="*/ 5230365 h 8708139"/>
              <a:gd name="connsiteX262" fmla="*/ 6535674 w 10820400"/>
              <a:gd name="connsiteY262" fmla="*/ 5646418 h 8708139"/>
              <a:gd name="connsiteX263" fmla="*/ 5961126 w 10820400"/>
              <a:gd name="connsiteY263" fmla="*/ 5646418 h 8708139"/>
              <a:gd name="connsiteX264" fmla="*/ 5753100 w 10820400"/>
              <a:gd name="connsiteY264" fmla="*/ 6105141 h 8708139"/>
              <a:gd name="connsiteX265" fmla="*/ 5961126 w 10820400"/>
              <a:gd name="connsiteY265" fmla="*/ 5689089 h 8708139"/>
              <a:gd name="connsiteX266" fmla="*/ 6535674 w 10820400"/>
              <a:gd name="connsiteY266" fmla="*/ 5689089 h 8708139"/>
              <a:gd name="connsiteX267" fmla="*/ 6743700 w 10820400"/>
              <a:gd name="connsiteY267" fmla="*/ 6105141 h 8708139"/>
              <a:gd name="connsiteX268" fmla="*/ 6535674 w 10820400"/>
              <a:gd name="connsiteY268" fmla="*/ 6521193 h 8708139"/>
              <a:gd name="connsiteX269" fmla="*/ 5961126 w 10820400"/>
              <a:gd name="connsiteY269" fmla="*/ 6521193 h 8708139"/>
              <a:gd name="connsiteX270" fmla="*/ 5753100 w 10820400"/>
              <a:gd name="connsiteY270" fmla="*/ 6979917 h 8708139"/>
              <a:gd name="connsiteX271" fmla="*/ 5961126 w 10820400"/>
              <a:gd name="connsiteY271" fmla="*/ 6563866 h 8708139"/>
              <a:gd name="connsiteX272" fmla="*/ 6535674 w 10820400"/>
              <a:gd name="connsiteY272" fmla="*/ 6563866 h 8708139"/>
              <a:gd name="connsiteX273" fmla="*/ 6743700 w 10820400"/>
              <a:gd name="connsiteY273" fmla="*/ 6979917 h 8708139"/>
              <a:gd name="connsiteX274" fmla="*/ 6535674 w 10820400"/>
              <a:gd name="connsiteY274" fmla="*/ 7395969 h 8708139"/>
              <a:gd name="connsiteX275" fmla="*/ 5961126 w 10820400"/>
              <a:gd name="connsiteY275" fmla="*/ 7395969 h 8708139"/>
              <a:gd name="connsiteX276" fmla="*/ 5753100 w 10820400"/>
              <a:gd name="connsiteY276" fmla="*/ 7854695 h 8708139"/>
              <a:gd name="connsiteX277" fmla="*/ 5961126 w 10820400"/>
              <a:gd name="connsiteY277" fmla="*/ 7438643 h 8708139"/>
              <a:gd name="connsiteX278" fmla="*/ 6535674 w 10820400"/>
              <a:gd name="connsiteY278" fmla="*/ 7438643 h 8708139"/>
              <a:gd name="connsiteX279" fmla="*/ 6743700 w 10820400"/>
              <a:gd name="connsiteY279" fmla="*/ 7854695 h 8708139"/>
              <a:gd name="connsiteX280" fmla="*/ 6535674 w 10820400"/>
              <a:gd name="connsiteY280" fmla="*/ 8270747 h 8708139"/>
              <a:gd name="connsiteX281" fmla="*/ 5961126 w 10820400"/>
              <a:gd name="connsiteY281" fmla="*/ 8270747 h 8708139"/>
              <a:gd name="connsiteX282" fmla="*/ 4939284 w 10820400"/>
              <a:gd name="connsiteY282" fmla="*/ 3918207 h 8708139"/>
              <a:gd name="connsiteX283" fmla="*/ 5147310 w 10820400"/>
              <a:gd name="connsiteY283" fmla="*/ 3502155 h 8708139"/>
              <a:gd name="connsiteX284" fmla="*/ 5721858 w 10820400"/>
              <a:gd name="connsiteY284" fmla="*/ 3502155 h 8708139"/>
              <a:gd name="connsiteX285" fmla="*/ 5929884 w 10820400"/>
              <a:gd name="connsiteY285" fmla="*/ 3918207 h 8708139"/>
              <a:gd name="connsiteX286" fmla="*/ 5721858 w 10820400"/>
              <a:gd name="connsiteY286" fmla="*/ 4334259 h 8708139"/>
              <a:gd name="connsiteX287" fmla="*/ 5147310 w 10820400"/>
              <a:gd name="connsiteY287" fmla="*/ 4334259 h 8708139"/>
              <a:gd name="connsiteX288" fmla="*/ 4939284 w 10820400"/>
              <a:gd name="connsiteY288" fmla="*/ 4792981 h 8708139"/>
              <a:gd name="connsiteX289" fmla="*/ 5147310 w 10820400"/>
              <a:gd name="connsiteY289" fmla="*/ 4376930 h 8708139"/>
              <a:gd name="connsiteX290" fmla="*/ 5721858 w 10820400"/>
              <a:gd name="connsiteY290" fmla="*/ 4376930 h 8708139"/>
              <a:gd name="connsiteX291" fmla="*/ 5929884 w 10820400"/>
              <a:gd name="connsiteY291" fmla="*/ 4792981 h 8708139"/>
              <a:gd name="connsiteX292" fmla="*/ 5721858 w 10820400"/>
              <a:gd name="connsiteY292" fmla="*/ 5209033 h 8708139"/>
              <a:gd name="connsiteX293" fmla="*/ 5147310 w 10820400"/>
              <a:gd name="connsiteY293" fmla="*/ 5209033 h 8708139"/>
              <a:gd name="connsiteX294" fmla="*/ 4939284 w 10820400"/>
              <a:gd name="connsiteY294" fmla="*/ 5667757 h 8708139"/>
              <a:gd name="connsiteX295" fmla="*/ 5147310 w 10820400"/>
              <a:gd name="connsiteY295" fmla="*/ 5251705 h 8708139"/>
              <a:gd name="connsiteX296" fmla="*/ 5721858 w 10820400"/>
              <a:gd name="connsiteY296" fmla="*/ 5251705 h 8708139"/>
              <a:gd name="connsiteX297" fmla="*/ 5929884 w 10820400"/>
              <a:gd name="connsiteY297" fmla="*/ 5667757 h 8708139"/>
              <a:gd name="connsiteX298" fmla="*/ 5721858 w 10820400"/>
              <a:gd name="connsiteY298" fmla="*/ 6083809 h 8708139"/>
              <a:gd name="connsiteX299" fmla="*/ 5147310 w 10820400"/>
              <a:gd name="connsiteY299" fmla="*/ 6083809 h 8708139"/>
              <a:gd name="connsiteX300" fmla="*/ 4939284 w 10820400"/>
              <a:gd name="connsiteY300" fmla="*/ 6542533 h 8708139"/>
              <a:gd name="connsiteX301" fmla="*/ 5147310 w 10820400"/>
              <a:gd name="connsiteY301" fmla="*/ 6126481 h 8708139"/>
              <a:gd name="connsiteX302" fmla="*/ 5721858 w 10820400"/>
              <a:gd name="connsiteY302" fmla="*/ 6126481 h 8708139"/>
              <a:gd name="connsiteX303" fmla="*/ 5929884 w 10820400"/>
              <a:gd name="connsiteY303" fmla="*/ 6542533 h 8708139"/>
              <a:gd name="connsiteX304" fmla="*/ 5721858 w 10820400"/>
              <a:gd name="connsiteY304" fmla="*/ 6958585 h 8708139"/>
              <a:gd name="connsiteX305" fmla="*/ 5147310 w 10820400"/>
              <a:gd name="connsiteY305" fmla="*/ 6958585 h 8708139"/>
              <a:gd name="connsiteX306" fmla="*/ 4939284 w 10820400"/>
              <a:gd name="connsiteY306" fmla="*/ 7417309 h 8708139"/>
              <a:gd name="connsiteX307" fmla="*/ 5147310 w 10820400"/>
              <a:gd name="connsiteY307" fmla="*/ 7001257 h 8708139"/>
              <a:gd name="connsiteX308" fmla="*/ 5721858 w 10820400"/>
              <a:gd name="connsiteY308" fmla="*/ 7001257 h 8708139"/>
              <a:gd name="connsiteX309" fmla="*/ 5929884 w 10820400"/>
              <a:gd name="connsiteY309" fmla="*/ 7417309 h 8708139"/>
              <a:gd name="connsiteX310" fmla="*/ 5721858 w 10820400"/>
              <a:gd name="connsiteY310" fmla="*/ 7833361 h 8708139"/>
              <a:gd name="connsiteX311" fmla="*/ 5147310 w 10820400"/>
              <a:gd name="connsiteY311" fmla="*/ 7833361 h 8708139"/>
              <a:gd name="connsiteX312" fmla="*/ 4939284 w 10820400"/>
              <a:gd name="connsiteY312" fmla="*/ 8292087 h 8708139"/>
              <a:gd name="connsiteX313" fmla="*/ 5147310 w 10820400"/>
              <a:gd name="connsiteY313" fmla="*/ 7876035 h 8708139"/>
              <a:gd name="connsiteX314" fmla="*/ 5721858 w 10820400"/>
              <a:gd name="connsiteY314" fmla="*/ 7876035 h 8708139"/>
              <a:gd name="connsiteX315" fmla="*/ 5929884 w 10820400"/>
              <a:gd name="connsiteY315" fmla="*/ 8292087 h 8708139"/>
              <a:gd name="connsiteX316" fmla="*/ 5721858 w 10820400"/>
              <a:gd name="connsiteY316" fmla="*/ 8708139 h 8708139"/>
              <a:gd name="connsiteX317" fmla="*/ 5147310 w 10820400"/>
              <a:gd name="connsiteY317" fmla="*/ 8708139 h 8708139"/>
              <a:gd name="connsiteX318" fmla="*/ 4117851 w 10820400"/>
              <a:gd name="connsiteY318" fmla="*/ 6981443 h 8708139"/>
              <a:gd name="connsiteX319" fmla="*/ 4325878 w 10820400"/>
              <a:gd name="connsiteY319" fmla="*/ 6565391 h 8708139"/>
              <a:gd name="connsiteX320" fmla="*/ 4900422 w 10820400"/>
              <a:gd name="connsiteY320" fmla="*/ 6565391 h 8708139"/>
              <a:gd name="connsiteX321" fmla="*/ 5108448 w 10820400"/>
              <a:gd name="connsiteY321" fmla="*/ 6981443 h 8708139"/>
              <a:gd name="connsiteX322" fmla="*/ 4900422 w 10820400"/>
              <a:gd name="connsiteY322" fmla="*/ 7397495 h 8708139"/>
              <a:gd name="connsiteX323" fmla="*/ 4325878 w 10820400"/>
              <a:gd name="connsiteY323" fmla="*/ 7397495 h 8708139"/>
              <a:gd name="connsiteX324" fmla="*/ 4117851 w 10820400"/>
              <a:gd name="connsiteY324" fmla="*/ 5231891 h 8708139"/>
              <a:gd name="connsiteX325" fmla="*/ 4325877 w 10820400"/>
              <a:gd name="connsiteY325" fmla="*/ 4815838 h 8708139"/>
              <a:gd name="connsiteX326" fmla="*/ 4900422 w 10820400"/>
              <a:gd name="connsiteY326" fmla="*/ 4815838 h 8708139"/>
              <a:gd name="connsiteX327" fmla="*/ 5108448 w 10820400"/>
              <a:gd name="connsiteY327" fmla="*/ 5231891 h 8708139"/>
              <a:gd name="connsiteX328" fmla="*/ 4900422 w 10820400"/>
              <a:gd name="connsiteY328" fmla="*/ 5647943 h 8708139"/>
              <a:gd name="connsiteX329" fmla="*/ 4325877 w 10820400"/>
              <a:gd name="connsiteY329" fmla="*/ 5647943 h 8708139"/>
              <a:gd name="connsiteX330" fmla="*/ 4117851 w 10820400"/>
              <a:gd name="connsiteY330" fmla="*/ 6106667 h 8708139"/>
              <a:gd name="connsiteX331" fmla="*/ 4325878 w 10820400"/>
              <a:gd name="connsiteY331" fmla="*/ 5690615 h 8708139"/>
              <a:gd name="connsiteX332" fmla="*/ 4900422 w 10820400"/>
              <a:gd name="connsiteY332" fmla="*/ 5690615 h 8708139"/>
              <a:gd name="connsiteX333" fmla="*/ 5108448 w 10820400"/>
              <a:gd name="connsiteY333" fmla="*/ 6106667 h 8708139"/>
              <a:gd name="connsiteX334" fmla="*/ 4900422 w 10820400"/>
              <a:gd name="connsiteY334" fmla="*/ 6522719 h 8708139"/>
              <a:gd name="connsiteX335" fmla="*/ 4325878 w 10820400"/>
              <a:gd name="connsiteY335" fmla="*/ 6522719 h 8708139"/>
              <a:gd name="connsiteX336" fmla="*/ 4117851 w 10820400"/>
              <a:gd name="connsiteY336" fmla="*/ 7856220 h 8708139"/>
              <a:gd name="connsiteX337" fmla="*/ 4325877 w 10820400"/>
              <a:gd name="connsiteY337" fmla="*/ 7440168 h 8708139"/>
              <a:gd name="connsiteX338" fmla="*/ 4900422 w 10820400"/>
              <a:gd name="connsiteY338" fmla="*/ 7440168 h 8708139"/>
              <a:gd name="connsiteX339" fmla="*/ 5108448 w 10820400"/>
              <a:gd name="connsiteY339" fmla="*/ 7856220 h 8708139"/>
              <a:gd name="connsiteX340" fmla="*/ 4900422 w 10820400"/>
              <a:gd name="connsiteY340" fmla="*/ 8272272 h 8708139"/>
              <a:gd name="connsiteX341" fmla="*/ 4325877 w 10820400"/>
              <a:gd name="connsiteY341" fmla="*/ 8272272 h 8708139"/>
              <a:gd name="connsiteX342" fmla="*/ 3291842 w 10820400"/>
              <a:gd name="connsiteY342" fmla="*/ 5667755 h 8708139"/>
              <a:gd name="connsiteX343" fmla="*/ 3499868 w 10820400"/>
              <a:gd name="connsiteY343" fmla="*/ 5251703 h 8708139"/>
              <a:gd name="connsiteX344" fmla="*/ 4074417 w 10820400"/>
              <a:gd name="connsiteY344" fmla="*/ 5251703 h 8708139"/>
              <a:gd name="connsiteX345" fmla="*/ 4282443 w 10820400"/>
              <a:gd name="connsiteY345" fmla="*/ 5667755 h 8708139"/>
              <a:gd name="connsiteX346" fmla="*/ 4074417 w 10820400"/>
              <a:gd name="connsiteY346" fmla="*/ 6083808 h 8708139"/>
              <a:gd name="connsiteX347" fmla="*/ 3499868 w 10820400"/>
              <a:gd name="connsiteY347" fmla="*/ 6083808 h 8708139"/>
              <a:gd name="connsiteX348" fmla="*/ 3291842 w 10820400"/>
              <a:gd name="connsiteY348" fmla="*/ 6542532 h 8708139"/>
              <a:gd name="connsiteX349" fmla="*/ 3499868 w 10820400"/>
              <a:gd name="connsiteY349" fmla="*/ 6126479 h 8708139"/>
              <a:gd name="connsiteX350" fmla="*/ 4074417 w 10820400"/>
              <a:gd name="connsiteY350" fmla="*/ 6126479 h 8708139"/>
              <a:gd name="connsiteX351" fmla="*/ 4282443 w 10820400"/>
              <a:gd name="connsiteY351" fmla="*/ 6542532 h 8708139"/>
              <a:gd name="connsiteX352" fmla="*/ 4074417 w 10820400"/>
              <a:gd name="connsiteY352" fmla="*/ 6958584 h 8708139"/>
              <a:gd name="connsiteX353" fmla="*/ 3499868 w 10820400"/>
              <a:gd name="connsiteY353" fmla="*/ 6958584 h 8708139"/>
              <a:gd name="connsiteX354" fmla="*/ 3291842 w 10820400"/>
              <a:gd name="connsiteY354" fmla="*/ 7417307 h 8708139"/>
              <a:gd name="connsiteX355" fmla="*/ 3499868 w 10820400"/>
              <a:gd name="connsiteY355" fmla="*/ 7001255 h 8708139"/>
              <a:gd name="connsiteX356" fmla="*/ 4074417 w 10820400"/>
              <a:gd name="connsiteY356" fmla="*/ 7001255 h 8708139"/>
              <a:gd name="connsiteX357" fmla="*/ 4282443 w 10820400"/>
              <a:gd name="connsiteY357" fmla="*/ 7417307 h 8708139"/>
              <a:gd name="connsiteX358" fmla="*/ 4074417 w 10820400"/>
              <a:gd name="connsiteY358" fmla="*/ 7833359 h 8708139"/>
              <a:gd name="connsiteX359" fmla="*/ 3499868 w 10820400"/>
              <a:gd name="connsiteY359" fmla="*/ 7833359 h 8708139"/>
              <a:gd name="connsiteX360" fmla="*/ 3291842 w 10820400"/>
              <a:gd name="connsiteY360" fmla="*/ 8292085 h 8708139"/>
              <a:gd name="connsiteX361" fmla="*/ 3499868 w 10820400"/>
              <a:gd name="connsiteY361" fmla="*/ 7876033 h 8708139"/>
              <a:gd name="connsiteX362" fmla="*/ 4074416 w 10820400"/>
              <a:gd name="connsiteY362" fmla="*/ 7876033 h 8708139"/>
              <a:gd name="connsiteX363" fmla="*/ 4282442 w 10820400"/>
              <a:gd name="connsiteY363" fmla="*/ 8292085 h 8708139"/>
              <a:gd name="connsiteX364" fmla="*/ 4074416 w 10820400"/>
              <a:gd name="connsiteY364" fmla="*/ 8708137 h 8708139"/>
              <a:gd name="connsiteX365" fmla="*/ 3499868 w 10820400"/>
              <a:gd name="connsiteY365" fmla="*/ 8708137 h 8708139"/>
              <a:gd name="connsiteX366" fmla="*/ 2468881 w 10820400"/>
              <a:gd name="connsiteY366" fmla="*/ 6103622 h 8708139"/>
              <a:gd name="connsiteX367" fmla="*/ 2676907 w 10820400"/>
              <a:gd name="connsiteY367" fmla="*/ 5687570 h 8708139"/>
              <a:gd name="connsiteX368" fmla="*/ 3251456 w 10820400"/>
              <a:gd name="connsiteY368" fmla="*/ 5687570 h 8708139"/>
              <a:gd name="connsiteX369" fmla="*/ 3459482 w 10820400"/>
              <a:gd name="connsiteY369" fmla="*/ 6103622 h 8708139"/>
              <a:gd name="connsiteX370" fmla="*/ 3251456 w 10820400"/>
              <a:gd name="connsiteY370" fmla="*/ 6519674 h 8708139"/>
              <a:gd name="connsiteX371" fmla="*/ 2676907 w 10820400"/>
              <a:gd name="connsiteY371" fmla="*/ 6519674 h 8708139"/>
              <a:gd name="connsiteX372" fmla="*/ 2468881 w 10820400"/>
              <a:gd name="connsiteY372" fmla="*/ 6978398 h 8708139"/>
              <a:gd name="connsiteX373" fmla="*/ 2676908 w 10820400"/>
              <a:gd name="connsiteY373" fmla="*/ 6562346 h 8708139"/>
              <a:gd name="connsiteX374" fmla="*/ 3251456 w 10820400"/>
              <a:gd name="connsiteY374" fmla="*/ 6562346 h 8708139"/>
              <a:gd name="connsiteX375" fmla="*/ 3459482 w 10820400"/>
              <a:gd name="connsiteY375" fmla="*/ 6978398 h 8708139"/>
              <a:gd name="connsiteX376" fmla="*/ 3251456 w 10820400"/>
              <a:gd name="connsiteY376" fmla="*/ 7394450 h 8708139"/>
              <a:gd name="connsiteX377" fmla="*/ 2676908 w 10820400"/>
              <a:gd name="connsiteY377" fmla="*/ 7394450 h 8708139"/>
              <a:gd name="connsiteX378" fmla="*/ 2468881 w 10820400"/>
              <a:gd name="connsiteY378" fmla="*/ 7853175 h 8708139"/>
              <a:gd name="connsiteX379" fmla="*/ 2676907 w 10820400"/>
              <a:gd name="connsiteY379" fmla="*/ 7437123 h 8708139"/>
              <a:gd name="connsiteX380" fmla="*/ 3251456 w 10820400"/>
              <a:gd name="connsiteY380" fmla="*/ 7437123 h 8708139"/>
              <a:gd name="connsiteX381" fmla="*/ 3459482 w 10820400"/>
              <a:gd name="connsiteY381" fmla="*/ 7853175 h 8708139"/>
              <a:gd name="connsiteX382" fmla="*/ 3251456 w 10820400"/>
              <a:gd name="connsiteY382" fmla="*/ 8269227 h 8708139"/>
              <a:gd name="connsiteX383" fmla="*/ 2676907 w 10820400"/>
              <a:gd name="connsiteY383" fmla="*/ 8269227 h 8708139"/>
              <a:gd name="connsiteX384" fmla="*/ 1645921 w 10820400"/>
              <a:gd name="connsiteY384" fmla="*/ 6542532 h 8708139"/>
              <a:gd name="connsiteX385" fmla="*/ 1853947 w 10820400"/>
              <a:gd name="connsiteY385" fmla="*/ 6126480 h 8708139"/>
              <a:gd name="connsiteX386" fmla="*/ 2428495 w 10820400"/>
              <a:gd name="connsiteY386" fmla="*/ 6126480 h 8708139"/>
              <a:gd name="connsiteX387" fmla="*/ 2636521 w 10820400"/>
              <a:gd name="connsiteY387" fmla="*/ 6542532 h 8708139"/>
              <a:gd name="connsiteX388" fmla="*/ 2428495 w 10820400"/>
              <a:gd name="connsiteY388" fmla="*/ 6958584 h 8708139"/>
              <a:gd name="connsiteX389" fmla="*/ 1853947 w 10820400"/>
              <a:gd name="connsiteY389" fmla="*/ 6958584 h 8708139"/>
              <a:gd name="connsiteX390" fmla="*/ 1645921 w 10820400"/>
              <a:gd name="connsiteY390" fmla="*/ 7417308 h 8708139"/>
              <a:gd name="connsiteX391" fmla="*/ 1853947 w 10820400"/>
              <a:gd name="connsiteY391" fmla="*/ 7001256 h 8708139"/>
              <a:gd name="connsiteX392" fmla="*/ 2428495 w 10820400"/>
              <a:gd name="connsiteY392" fmla="*/ 7001256 h 8708139"/>
              <a:gd name="connsiteX393" fmla="*/ 2636521 w 10820400"/>
              <a:gd name="connsiteY393" fmla="*/ 7417308 h 8708139"/>
              <a:gd name="connsiteX394" fmla="*/ 2428495 w 10820400"/>
              <a:gd name="connsiteY394" fmla="*/ 7833360 h 8708139"/>
              <a:gd name="connsiteX395" fmla="*/ 1853947 w 10820400"/>
              <a:gd name="connsiteY395" fmla="*/ 7833360 h 8708139"/>
              <a:gd name="connsiteX396" fmla="*/ 1645921 w 10820400"/>
              <a:gd name="connsiteY396" fmla="*/ 8292085 h 8708139"/>
              <a:gd name="connsiteX397" fmla="*/ 1853947 w 10820400"/>
              <a:gd name="connsiteY397" fmla="*/ 7876033 h 8708139"/>
              <a:gd name="connsiteX398" fmla="*/ 2428495 w 10820400"/>
              <a:gd name="connsiteY398" fmla="*/ 7876033 h 8708139"/>
              <a:gd name="connsiteX399" fmla="*/ 2636521 w 10820400"/>
              <a:gd name="connsiteY399" fmla="*/ 8292085 h 8708139"/>
              <a:gd name="connsiteX400" fmla="*/ 2428495 w 10820400"/>
              <a:gd name="connsiteY400" fmla="*/ 8708138 h 8708139"/>
              <a:gd name="connsiteX401" fmla="*/ 1853947 w 10820400"/>
              <a:gd name="connsiteY401" fmla="*/ 8708138 h 8708139"/>
              <a:gd name="connsiteX402" fmla="*/ 822961 w 10820400"/>
              <a:gd name="connsiteY402" fmla="*/ 6978399 h 8708139"/>
              <a:gd name="connsiteX403" fmla="*/ 1030986 w 10820400"/>
              <a:gd name="connsiteY403" fmla="*/ 6562347 h 8708139"/>
              <a:gd name="connsiteX404" fmla="*/ 1605535 w 10820400"/>
              <a:gd name="connsiteY404" fmla="*/ 6562347 h 8708139"/>
              <a:gd name="connsiteX405" fmla="*/ 1813561 w 10820400"/>
              <a:gd name="connsiteY405" fmla="*/ 6978399 h 8708139"/>
              <a:gd name="connsiteX406" fmla="*/ 1605535 w 10820400"/>
              <a:gd name="connsiteY406" fmla="*/ 7394451 h 8708139"/>
              <a:gd name="connsiteX407" fmla="*/ 1030986 w 10820400"/>
              <a:gd name="connsiteY407" fmla="*/ 7394451 h 8708139"/>
              <a:gd name="connsiteX408" fmla="*/ 822960 w 10820400"/>
              <a:gd name="connsiteY408" fmla="*/ 7853176 h 8708139"/>
              <a:gd name="connsiteX409" fmla="*/ 1030986 w 10820400"/>
              <a:gd name="connsiteY409" fmla="*/ 7437124 h 8708139"/>
              <a:gd name="connsiteX410" fmla="*/ 1605534 w 10820400"/>
              <a:gd name="connsiteY410" fmla="*/ 7437124 h 8708139"/>
              <a:gd name="connsiteX411" fmla="*/ 1813560 w 10820400"/>
              <a:gd name="connsiteY411" fmla="*/ 7853176 h 8708139"/>
              <a:gd name="connsiteX412" fmla="*/ 1605534 w 10820400"/>
              <a:gd name="connsiteY412" fmla="*/ 8269228 h 8708139"/>
              <a:gd name="connsiteX413" fmla="*/ 1030986 w 10820400"/>
              <a:gd name="connsiteY413" fmla="*/ 8269228 h 8708139"/>
              <a:gd name="connsiteX414" fmla="*/ 12 w 10820400"/>
              <a:gd name="connsiteY414" fmla="*/ 8292076 h 8708139"/>
              <a:gd name="connsiteX415" fmla="*/ 208038 w 10820400"/>
              <a:gd name="connsiteY415" fmla="*/ 7876025 h 8708139"/>
              <a:gd name="connsiteX416" fmla="*/ 782585 w 10820400"/>
              <a:gd name="connsiteY416" fmla="*/ 7876025 h 8708139"/>
              <a:gd name="connsiteX417" fmla="*/ 990611 w 10820400"/>
              <a:gd name="connsiteY417" fmla="*/ 8292076 h 8708139"/>
              <a:gd name="connsiteX418" fmla="*/ 782585 w 10820400"/>
              <a:gd name="connsiteY418" fmla="*/ 8708129 h 8708139"/>
              <a:gd name="connsiteX419" fmla="*/ 208038 w 10820400"/>
              <a:gd name="connsiteY419" fmla="*/ 8708129 h 8708139"/>
              <a:gd name="connsiteX420" fmla="*/ 0 w 10820400"/>
              <a:gd name="connsiteY420" fmla="*/ 7417309 h 8708139"/>
              <a:gd name="connsiteX421" fmla="*/ 208026 w 10820400"/>
              <a:gd name="connsiteY421" fmla="*/ 7001257 h 8708139"/>
              <a:gd name="connsiteX422" fmla="*/ 782574 w 10820400"/>
              <a:gd name="connsiteY422" fmla="*/ 7001257 h 8708139"/>
              <a:gd name="connsiteX423" fmla="*/ 990600 w 10820400"/>
              <a:gd name="connsiteY423" fmla="*/ 7417309 h 8708139"/>
              <a:gd name="connsiteX424" fmla="*/ 782574 w 10820400"/>
              <a:gd name="connsiteY424" fmla="*/ 7833361 h 8708139"/>
              <a:gd name="connsiteX425" fmla="*/ 208026 w 10820400"/>
              <a:gd name="connsiteY425" fmla="*/ 7833361 h 870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400" h="8708139">
                <a:moveTo>
                  <a:pt x="9829800" y="416052"/>
                </a:moveTo>
                <a:lnTo>
                  <a:pt x="10037826" y="0"/>
                </a:lnTo>
                <a:lnTo>
                  <a:pt x="10612374" y="0"/>
                </a:lnTo>
                <a:lnTo>
                  <a:pt x="10820400" y="416052"/>
                </a:lnTo>
                <a:lnTo>
                  <a:pt x="10612374" y="832104"/>
                </a:lnTo>
                <a:lnTo>
                  <a:pt x="10037826" y="832104"/>
                </a:lnTo>
                <a:close/>
                <a:moveTo>
                  <a:pt x="9829800" y="1290829"/>
                </a:moveTo>
                <a:lnTo>
                  <a:pt x="10037826" y="874777"/>
                </a:lnTo>
                <a:lnTo>
                  <a:pt x="10612374" y="874777"/>
                </a:lnTo>
                <a:lnTo>
                  <a:pt x="10820400" y="1290829"/>
                </a:lnTo>
                <a:lnTo>
                  <a:pt x="10612374" y="1706881"/>
                </a:lnTo>
                <a:lnTo>
                  <a:pt x="10037826" y="1706881"/>
                </a:lnTo>
                <a:close/>
                <a:moveTo>
                  <a:pt x="9829800" y="2165606"/>
                </a:moveTo>
                <a:lnTo>
                  <a:pt x="10037826" y="1749554"/>
                </a:lnTo>
                <a:lnTo>
                  <a:pt x="10612374" y="1749554"/>
                </a:lnTo>
                <a:lnTo>
                  <a:pt x="10820400" y="2165606"/>
                </a:lnTo>
                <a:lnTo>
                  <a:pt x="10612374" y="2581658"/>
                </a:lnTo>
                <a:lnTo>
                  <a:pt x="10037826" y="2581658"/>
                </a:lnTo>
                <a:close/>
                <a:moveTo>
                  <a:pt x="9829800" y="3040383"/>
                </a:moveTo>
                <a:lnTo>
                  <a:pt x="10037826" y="2624331"/>
                </a:lnTo>
                <a:lnTo>
                  <a:pt x="10612374" y="2624331"/>
                </a:lnTo>
                <a:lnTo>
                  <a:pt x="10820400" y="3040383"/>
                </a:lnTo>
                <a:lnTo>
                  <a:pt x="10612374" y="3456435"/>
                </a:lnTo>
                <a:lnTo>
                  <a:pt x="10037826" y="3456435"/>
                </a:lnTo>
                <a:close/>
                <a:moveTo>
                  <a:pt x="9829800" y="3915160"/>
                </a:moveTo>
                <a:lnTo>
                  <a:pt x="10037826" y="3499108"/>
                </a:lnTo>
                <a:lnTo>
                  <a:pt x="10612374" y="3499108"/>
                </a:lnTo>
                <a:lnTo>
                  <a:pt x="10820400" y="3915160"/>
                </a:lnTo>
                <a:lnTo>
                  <a:pt x="10612374" y="4331212"/>
                </a:lnTo>
                <a:lnTo>
                  <a:pt x="10037826" y="4331212"/>
                </a:lnTo>
                <a:close/>
                <a:moveTo>
                  <a:pt x="9829800" y="4789927"/>
                </a:moveTo>
                <a:lnTo>
                  <a:pt x="10037826" y="4373877"/>
                </a:lnTo>
                <a:lnTo>
                  <a:pt x="10612374" y="4373877"/>
                </a:lnTo>
                <a:lnTo>
                  <a:pt x="10820400" y="4789927"/>
                </a:lnTo>
                <a:lnTo>
                  <a:pt x="10612374" y="5205979"/>
                </a:lnTo>
                <a:lnTo>
                  <a:pt x="10037826" y="5205979"/>
                </a:lnTo>
                <a:close/>
                <a:moveTo>
                  <a:pt x="9829800" y="5664703"/>
                </a:moveTo>
                <a:lnTo>
                  <a:pt x="10037826" y="5248651"/>
                </a:lnTo>
                <a:lnTo>
                  <a:pt x="10612374" y="5248651"/>
                </a:lnTo>
                <a:lnTo>
                  <a:pt x="10820400" y="5664703"/>
                </a:lnTo>
                <a:lnTo>
                  <a:pt x="10612374" y="6080755"/>
                </a:lnTo>
                <a:lnTo>
                  <a:pt x="10037826" y="6080755"/>
                </a:lnTo>
                <a:close/>
                <a:moveTo>
                  <a:pt x="9829800" y="6539480"/>
                </a:moveTo>
                <a:lnTo>
                  <a:pt x="10037826" y="6123428"/>
                </a:lnTo>
                <a:lnTo>
                  <a:pt x="10612374" y="6123428"/>
                </a:lnTo>
                <a:lnTo>
                  <a:pt x="10820400" y="6539480"/>
                </a:lnTo>
                <a:lnTo>
                  <a:pt x="10612374" y="6955532"/>
                </a:lnTo>
                <a:lnTo>
                  <a:pt x="10037826" y="6955532"/>
                </a:lnTo>
                <a:close/>
                <a:moveTo>
                  <a:pt x="9829800" y="7414257"/>
                </a:moveTo>
                <a:lnTo>
                  <a:pt x="10037826" y="6998205"/>
                </a:lnTo>
                <a:lnTo>
                  <a:pt x="10612374" y="6998205"/>
                </a:lnTo>
                <a:lnTo>
                  <a:pt x="10820400" y="7414257"/>
                </a:lnTo>
                <a:lnTo>
                  <a:pt x="10612374" y="7830309"/>
                </a:lnTo>
                <a:lnTo>
                  <a:pt x="10037826" y="7830309"/>
                </a:lnTo>
                <a:close/>
                <a:moveTo>
                  <a:pt x="9015984" y="854961"/>
                </a:moveTo>
                <a:lnTo>
                  <a:pt x="9224010" y="438909"/>
                </a:lnTo>
                <a:lnTo>
                  <a:pt x="9798558" y="438909"/>
                </a:lnTo>
                <a:lnTo>
                  <a:pt x="10006584" y="854961"/>
                </a:lnTo>
                <a:lnTo>
                  <a:pt x="9798558" y="1271013"/>
                </a:lnTo>
                <a:lnTo>
                  <a:pt x="9224010" y="1271013"/>
                </a:lnTo>
                <a:close/>
                <a:moveTo>
                  <a:pt x="9015984" y="1729738"/>
                </a:moveTo>
                <a:lnTo>
                  <a:pt x="9224010" y="1313686"/>
                </a:lnTo>
                <a:lnTo>
                  <a:pt x="9798558" y="1313686"/>
                </a:lnTo>
                <a:lnTo>
                  <a:pt x="10006584" y="1729738"/>
                </a:lnTo>
                <a:lnTo>
                  <a:pt x="9798558" y="2145790"/>
                </a:lnTo>
                <a:lnTo>
                  <a:pt x="9224010" y="2145790"/>
                </a:lnTo>
                <a:close/>
                <a:moveTo>
                  <a:pt x="9015984" y="2604515"/>
                </a:moveTo>
                <a:lnTo>
                  <a:pt x="9224010" y="2188463"/>
                </a:lnTo>
                <a:lnTo>
                  <a:pt x="9798558" y="2188463"/>
                </a:lnTo>
                <a:lnTo>
                  <a:pt x="10006584" y="2604515"/>
                </a:lnTo>
                <a:lnTo>
                  <a:pt x="9798558" y="3020567"/>
                </a:lnTo>
                <a:lnTo>
                  <a:pt x="9224010" y="3020567"/>
                </a:lnTo>
                <a:close/>
                <a:moveTo>
                  <a:pt x="9015984" y="3479292"/>
                </a:moveTo>
                <a:lnTo>
                  <a:pt x="9224010" y="3063240"/>
                </a:lnTo>
                <a:lnTo>
                  <a:pt x="9798558" y="3063240"/>
                </a:lnTo>
                <a:lnTo>
                  <a:pt x="10006584" y="3479292"/>
                </a:lnTo>
                <a:lnTo>
                  <a:pt x="9798558" y="3895344"/>
                </a:lnTo>
                <a:lnTo>
                  <a:pt x="9224010" y="3895344"/>
                </a:lnTo>
                <a:close/>
                <a:moveTo>
                  <a:pt x="9015984" y="4354067"/>
                </a:moveTo>
                <a:lnTo>
                  <a:pt x="9224010" y="3938017"/>
                </a:lnTo>
                <a:lnTo>
                  <a:pt x="9798558" y="3938017"/>
                </a:lnTo>
                <a:lnTo>
                  <a:pt x="10006584" y="4354067"/>
                </a:lnTo>
                <a:lnTo>
                  <a:pt x="9798558" y="4770111"/>
                </a:lnTo>
                <a:lnTo>
                  <a:pt x="9224010" y="4770111"/>
                </a:lnTo>
                <a:close/>
                <a:moveTo>
                  <a:pt x="9015984" y="5228837"/>
                </a:moveTo>
                <a:lnTo>
                  <a:pt x="9224010" y="4812784"/>
                </a:lnTo>
                <a:lnTo>
                  <a:pt x="9798558" y="4812784"/>
                </a:lnTo>
                <a:lnTo>
                  <a:pt x="10006584" y="5228837"/>
                </a:lnTo>
                <a:lnTo>
                  <a:pt x="9798558" y="5644889"/>
                </a:lnTo>
                <a:lnTo>
                  <a:pt x="9224010" y="5644889"/>
                </a:lnTo>
                <a:close/>
                <a:moveTo>
                  <a:pt x="9015984" y="6103613"/>
                </a:moveTo>
                <a:lnTo>
                  <a:pt x="9224010" y="5687561"/>
                </a:lnTo>
                <a:lnTo>
                  <a:pt x="9798558" y="5687561"/>
                </a:lnTo>
                <a:lnTo>
                  <a:pt x="10006584" y="6103613"/>
                </a:lnTo>
                <a:lnTo>
                  <a:pt x="9798558" y="6519665"/>
                </a:lnTo>
                <a:lnTo>
                  <a:pt x="9224010" y="6519665"/>
                </a:lnTo>
                <a:close/>
                <a:moveTo>
                  <a:pt x="9015984" y="6978390"/>
                </a:moveTo>
                <a:lnTo>
                  <a:pt x="9224010" y="6562338"/>
                </a:lnTo>
                <a:lnTo>
                  <a:pt x="9798558" y="6562338"/>
                </a:lnTo>
                <a:lnTo>
                  <a:pt x="10006584" y="6978390"/>
                </a:lnTo>
                <a:lnTo>
                  <a:pt x="9798558" y="7394441"/>
                </a:lnTo>
                <a:lnTo>
                  <a:pt x="9224010" y="7394441"/>
                </a:lnTo>
                <a:close/>
                <a:moveTo>
                  <a:pt x="9015984" y="7853167"/>
                </a:moveTo>
                <a:lnTo>
                  <a:pt x="9224010" y="7437115"/>
                </a:lnTo>
                <a:lnTo>
                  <a:pt x="9798558" y="7437115"/>
                </a:lnTo>
                <a:lnTo>
                  <a:pt x="10006584" y="7853167"/>
                </a:lnTo>
                <a:lnTo>
                  <a:pt x="9798558" y="8269219"/>
                </a:lnTo>
                <a:lnTo>
                  <a:pt x="9224010" y="8269219"/>
                </a:lnTo>
                <a:close/>
                <a:moveTo>
                  <a:pt x="8202168" y="1292353"/>
                </a:moveTo>
                <a:lnTo>
                  <a:pt x="8410194" y="876301"/>
                </a:lnTo>
                <a:lnTo>
                  <a:pt x="8984742" y="876301"/>
                </a:lnTo>
                <a:lnTo>
                  <a:pt x="9192768" y="1292353"/>
                </a:lnTo>
                <a:lnTo>
                  <a:pt x="8984742" y="1708405"/>
                </a:lnTo>
                <a:lnTo>
                  <a:pt x="8410194" y="1708405"/>
                </a:lnTo>
                <a:close/>
                <a:moveTo>
                  <a:pt x="8202168" y="2167130"/>
                </a:moveTo>
                <a:lnTo>
                  <a:pt x="8410194" y="1751078"/>
                </a:lnTo>
                <a:lnTo>
                  <a:pt x="8984742" y="1751078"/>
                </a:lnTo>
                <a:lnTo>
                  <a:pt x="9192768" y="2167130"/>
                </a:lnTo>
                <a:lnTo>
                  <a:pt x="8984742" y="2583182"/>
                </a:lnTo>
                <a:lnTo>
                  <a:pt x="8410194" y="2583182"/>
                </a:lnTo>
                <a:close/>
                <a:moveTo>
                  <a:pt x="8202168" y="3041907"/>
                </a:moveTo>
                <a:lnTo>
                  <a:pt x="8410194" y="2625855"/>
                </a:lnTo>
                <a:lnTo>
                  <a:pt x="8984742" y="2625855"/>
                </a:lnTo>
                <a:lnTo>
                  <a:pt x="9192768" y="3041907"/>
                </a:lnTo>
                <a:lnTo>
                  <a:pt x="8984742" y="3457959"/>
                </a:lnTo>
                <a:lnTo>
                  <a:pt x="8410194" y="3457959"/>
                </a:lnTo>
                <a:close/>
                <a:moveTo>
                  <a:pt x="8202168" y="3916684"/>
                </a:moveTo>
                <a:lnTo>
                  <a:pt x="8410194" y="3500632"/>
                </a:lnTo>
                <a:lnTo>
                  <a:pt x="8984742" y="3500632"/>
                </a:lnTo>
                <a:lnTo>
                  <a:pt x="9192768" y="3916684"/>
                </a:lnTo>
                <a:lnTo>
                  <a:pt x="8984742" y="4332736"/>
                </a:lnTo>
                <a:lnTo>
                  <a:pt x="8410194" y="4332736"/>
                </a:lnTo>
                <a:close/>
                <a:moveTo>
                  <a:pt x="8202168" y="4791453"/>
                </a:moveTo>
                <a:lnTo>
                  <a:pt x="8410194" y="4375404"/>
                </a:lnTo>
                <a:lnTo>
                  <a:pt x="8984742" y="4375404"/>
                </a:lnTo>
                <a:lnTo>
                  <a:pt x="9192768" y="4791453"/>
                </a:lnTo>
                <a:lnTo>
                  <a:pt x="8984742" y="5207506"/>
                </a:lnTo>
                <a:lnTo>
                  <a:pt x="8410194" y="5207506"/>
                </a:lnTo>
                <a:close/>
                <a:moveTo>
                  <a:pt x="8202168" y="5666230"/>
                </a:moveTo>
                <a:lnTo>
                  <a:pt x="8410194" y="5250178"/>
                </a:lnTo>
                <a:lnTo>
                  <a:pt x="8984742" y="5250178"/>
                </a:lnTo>
                <a:lnTo>
                  <a:pt x="9192768" y="5666230"/>
                </a:lnTo>
                <a:lnTo>
                  <a:pt x="8984742" y="6082282"/>
                </a:lnTo>
                <a:lnTo>
                  <a:pt x="8410194" y="6082282"/>
                </a:lnTo>
                <a:close/>
                <a:moveTo>
                  <a:pt x="8202168" y="6541007"/>
                </a:moveTo>
                <a:lnTo>
                  <a:pt x="8410194" y="6124954"/>
                </a:lnTo>
                <a:lnTo>
                  <a:pt x="8984742" y="6124954"/>
                </a:lnTo>
                <a:lnTo>
                  <a:pt x="9192768" y="6541007"/>
                </a:lnTo>
                <a:lnTo>
                  <a:pt x="8984742" y="6957059"/>
                </a:lnTo>
                <a:lnTo>
                  <a:pt x="8410194" y="6957059"/>
                </a:lnTo>
                <a:close/>
                <a:moveTo>
                  <a:pt x="8202168" y="7415782"/>
                </a:moveTo>
                <a:lnTo>
                  <a:pt x="8410194" y="6999731"/>
                </a:lnTo>
                <a:lnTo>
                  <a:pt x="8984742" y="6999731"/>
                </a:lnTo>
                <a:lnTo>
                  <a:pt x="9192768" y="7415782"/>
                </a:lnTo>
                <a:lnTo>
                  <a:pt x="8984742" y="7831834"/>
                </a:lnTo>
                <a:lnTo>
                  <a:pt x="8410194" y="7831834"/>
                </a:lnTo>
                <a:close/>
                <a:moveTo>
                  <a:pt x="8202168" y="8290560"/>
                </a:moveTo>
                <a:lnTo>
                  <a:pt x="8410194" y="7874508"/>
                </a:lnTo>
                <a:lnTo>
                  <a:pt x="8984742" y="7874508"/>
                </a:lnTo>
                <a:lnTo>
                  <a:pt x="9192768" y="8290560"/>
                </a:lnTo>
                <a:lnTo>
                  <a:pt x="8984742" y="8706612"/>
                </a:lnTo>
                <a:lnTo>
                  <a:pt x="8410194" y="8706612"/>
                </a:lnTo>
                <a:close/>
                <a:moveTo>
                  <a:pt x="7388352" y="2604515"/>
                </a:moveTo>
                <a:lnTo>
                  <a:pt x="7596378" y="2188463"/>
                </a:lnTo>
                <a:lnTo>
                  <a:pt x="8170926" y="2188463"/>
                </a:lnTo>
                <a:lnTo>
                  <a:pt x="8378952" y="2604515"/>
                </a:lnTo>
                <a:lnTo>
                  <a:pt x="8170926" y="3020567"/>
                </a:lnTo>
                <a:lnTo>
                  <a:pt x="7596378" y="3020567"/>
                </a:lnTo>
                <a:close/>
                <a:moveTo>
                  <a:pt x="7388352" y="3479292"/>
                </a:moveTo>
                <a:lnTo>
                  <a:pt x="7596378" y="3063240"/>
                </a:lnTo>
                <a:lnTo>
                  <a:pt x="8170926" y="3063240"/>
                </a:lnTo>
                <a:lnTo>
                  <a:pt x="8378952" y="3479292"/>
                </a:lnTo>
                <a:lnTo>
                  <a:pt x="8170926" y="3895344"/>
                </a:lnTo>
                <a:lnTo>
                  <a:pt x="7596378" y="3895344"/>
                </a:lnTo>
                <a:close/>
                <a:moveTo>
                  <a:pt x="7388352" y="4354068"/>
                </a:moveTo>
                <a:lnTo>
                  <a:pt x="7596378" y="3938017"/>
                </a:lnTo>
                <a:lnTo>
                  <a:pt x="8170926" y="3938017"/>
                </a:lnTo>
                <a:lnTo>
                  <a:pt x="8378952" y="4354068"/>
                </a:lnTo>
                <a:lnTo>
                  <a:pt x="8170926" y="4770115"/>
                </a:lnTo>
                <a:lnTo>
                  <a:pt x="7596378" y="4770115"/>
                </a:lnTo>
                <a:close/>
                <a:moveTo>
                  <a:pt x="7388352" y="5228840"/>
                </a:moveTo>
                <a:lnTo>
                  <a:pt x="7596378" y="4812787"/>
                </a:lnTo>
                <a:lnTo>
                  <a:pt x="8170926" y="4812787"/>
                </a:lnTo>
                <a:lnTo>
                  <a:pt x="8378952" y="5228840"/>
                </a:lnTo>
                <a:lnTo>
                  <a:pt x="8170926" y="5644892"/>
                </a:lnTo>
                <a:lnTo>
                  <a:pt x="7596378" y="5644892"/>
                </a:lnTo>
                <a:close/>
                <a:moveTo>
                  <a:pt x="7388352" y="6103615"/>
                </a:moveTo>
                <a:lnTo>
                  <a:pt x="7596378" y="5687563"/>
                </a:lnTo>
                <a:lnTo>
                  <a:pt x="8170926" y="5687563"/>
                </a:lnTo>
                <a:lnTo>
                  <a:pt x="8378952" y="6103615"/>
                </a:lnTo>
                <a:lnTo>
                  <a:pt x="8170926" y="6519668"/>
                </a:lnTo>
                <a:lnTo>
                  <a:pt x="7596378" y="6519668"/>
                </a:lnTo>
                <a:close/>
                <a:moveTo>
                  <a:pt x="7388352" y="6978392"/>
                </a:moveTo>
                <a:lnTo>
                  <a:pt x="7596378" y="6562340"/>
                </a:lnTo>
                <a:lnTo>
                  <a:pt x="8170926" y="6562340"/>
                </a:lnTo>
                <a:lnTo>
                  <a:pt x="8378952" y="6978392"/>
                </a:lnTo>
                <a:lnTo>
                  <a:pt x="8170926" y="7394444"/>
                </a:lnTo>
                <a:lnTo>
                  <a:pt x="7596378" y="7394444"/>
                </a:lnTo>
                <a:close/>
                <a:moveTo>
                  <a:pt x="7388352" y="7853169"/>
                </a:moveTo>
                <a:lnTo>
                  <a:pt x="7596378" y="7437117"/>
                </a:lnTo>
                <a:lnTo>
                  <a:pt x="8170926" y="7437117"/>
                </a:lnTo>
                <a:lnTo>
                  <a:pt x="8378952" y="7853169"/>
                </a:lnTo>
                <a:lnTo>
                  <a:pt x="8170926" y="8269221"/>
                </a:lnTo>
                <a:lnTo>
                  <a:pt x="7596378" y="8269221"/>
                </a:lnTo>
                <a:close/>
                <a:moveTo>
                  <a:pt x="6574536" y="3043431"/>
                </a:moveTo>
                <a:lnTo>
                  <a:pt x="6782562" y="2627379"/>
                </a:lnTo>
                <a:lnTo>
                  <a:pt x="7357110" y="2627379"/>
                </a:lnTo>
                <a:lnTo>
                  <a:pt x="7565136" y="3043431"/>
                </a:lnTo>
                <a:lnTo>
                  <a:pt x="7357110" y="3459483"/>
                </a:lnTo>
                <a:lnTo>
                  <a:pt x="6782562" y="3459483"/>
                </a:lnTo>
                <a:close/>
                <a:moveTo>
                  <a:pt x="6574536" y="3918208"/>
                </a:moveTo>
                <a:lnTo>
                  <a:pt x="6782562" y="3502156"/>
                </a:lnTo>
                <a:lnTo>
                  <a:pt x="7357110" y="3502156"/>
                </a:lnTo>
                <a:lnTo>
                  <a:pt x="7565136" y="3918208"/>
                </a:lnTo>
                <a:lnTo>
                  <a:pt x="7357110" y="4334260"/>
                </a:lnTo>
                <a:lnTo>
                  <a:pt x="6782562" y="4334260"/>
                </a:lnTo>
                <a:close/>
                <a:moveTo>
                  <a:pt x="6574536" y="4792980"/>
                </a:moveTo>
                <a:lnTo>
                  <a:pt x="6782562" y="4376929"/>
                </a:lnTo>
                <a:lnTo>
                  <a:pt x="7357110" y="4376929"/>
                </a:lnTo>
                <a:lnTo>
                  <a:pt x="7565136" y="4792980"/>
                </a:lnTo>
                <a:lnTo>
                  <a:pt x="7357110" y="5209032"/>
                </a:lnTo>
                <a:lnTo>
                  <a:pt x="6782562" y="5209032"/>
                </a:lnTo>
                <a:close/>
                <a:moveTo>
                  <a:pt x="6574536" y="5667756"/>
                </a:moveTo>
                <a:lnTo>
                  <a:pt x="6782562" y="5251704"/>
                </a:lnTo>
                <a:lnTo>
                  <a:pt x="7357110" y="5251704"/>
                </a:lnTo>
                <a:lnTo>
                  <a:pt x="7565136" y="5667756"/>
                </a:lnTo>
                <a:lnTo>
                  <a:pt x="7357110" y="6083808"/>
                </a:lnTo>
                <a:lnTo>
                  <a:pt x="6782562" y="6083808"/>
                </a:lnTo>
                <a:close/>
                <a:moveTo>
                  <a:pt x="6574536" y="6542533"/>
                </a:moveTo>
                <a:lnTo>
                  <a:pt x="6782562" y="6126480"/>
                </a:lnTo>
                <a:lnTo>
                  <a:pt x="7357110" y="6126480"/>
                </a:lnTo>
                <a:lnTo>
                  <a:pt x="7565136" y="6542533"/>
                </a:lnTo>
                <a:lnTo>
                  <a:pt x="7357110" y="6958585"/>
                </a:lnTo>
                <a:lnTo>
                  <a:pt x="6782562" y="6958585"/>
                </a:lnTo>
                <a:close/>
                <a:moveTo>
                  <a:pt x="6574536" y="7417308"/>
                </a:moveTo>
                <a:lnTo>
                  <a:pt x="6782562" y="7001256"/>
                </a:lnTo>
                <a:lnTo>
                  <a:pt x="7357110" y="7001256"/>
                </a:lnTo>
                <a:lnTo>
                  <a:pt x="7565136" y="7417308"/>
                </a:lnTo>
                <a:lnTo>
                  <a:pt x="7357110" y="7833360"/>
                </a:lnTo>
                <a:lnTo>
                  <a:pt x="6782562" y="7833360"/>
                </a:lnTo>
                <a:close/>
                <a:moveTo>
                  <a:pt x="6574536" y="8292086"/>
                </a:moveTo>
                <a:lnTo>
                  <a:pt x="6782562" y="7876034"/>
                </a:lnTo>
                <a:lnTo>
                  <a:pt x="7357110" y="7876034"/>
                </a:lnTo>
                <a:lnTo>
                  <a:pt x="7565136" y="8292086"/>
                </a:lnTo>
                <a:lnTo>
                  <a:pt x="7357110" y="8708138"/>
                </a:lnTo>
                <a:lnTo>
                  <a:pt x="6782562" y="8708138"/>
                </a:lnTo>
                <a:close/>
                <a:moveTo>
                  <a:pt x="5753100" y="3480816"/>
                </a:moveTo>
                <a:lnTo>
                  <a:pt x="5961126" y="3064764"/>
                </a:lnTo>
                <a:lnTo>
                  <a:pt x="6535674" y="3064764"/>
                </a:lnTo>
                <a:lnTo>
                  <a:pt x="6743700" y="3480816"/>
                </a:lnTo>
                <a:lnTo>
                  <a:pt x="6535674" y="3896868"/>
                </a:lnTo>
                <a:lnTo>
                  <a:pt x="5961126" y="3896868"/>
                </a:lnTo>
                <a:close/>
                <a:moveTo>
                  <a:pt x="5753100" y="4355590"/>
                </a:moveTo>
                <a:lnTo>
                  <a:pt x="5961126" y="3939541"/>
                </a:lnTo>
                <a:lnTo>
                  <a:pt x="6535674" y="3939541"/>
                </a:lnTo>
                <a:lnTo>
                  <a:pt x="6743700" y="4355590"/>
                </a:lnTo>
                <a:lnTo>
                  <a:pt x="6535674" y="4771642"/>
                </a:lnTo>
                <a:lnTo>
                  <a:pt x="5961126" y="4771642"/>
                </a:lnTo>
                <a:close/>
                <a:moveTo>
                  <a:pt x="5753100" y="5230365"/>
                </a:moveTo>
                <a:lnTo>
                  <a:pt x="5961126" y="4814312"/>
                </a:lnTo>
                <a:lnTo>
                  <a:pt x="6535674" y="4814312"/>
                </a:lnTo>
                <a:lnTo>
                  <a:pt x="6743700" y="5230365"/>
                </a:lnTo>
                <a:lnTo>
                  <a:pt x="6535674" y="5646418"/>
                </a:lnTo>
                <a:lnTo>
                  <a:pt x="5961126" y="5646418"/>
                </a:lnTo>
                <a:close/>
                <a:moveTo>
                  <a:pt x="5753100" y="6105141"/>
                </a:moveTo>
                <a:lnTo>
                  <a:pt x="5961126" y="5689089"/>
                </a:lnTo>
                <a:lnTo>
                  <a:pt x="6535674" y="5689089"/>
                </a:lnTo>
                <a:lnTo>
                  <a:pt x="6743700" y="6105141"/>
                </a:lnTo>
                <a:lnTo>
                  <a:pt x="6535674" y="6521193"/>
                </a:lnTo>
                <a:lnTo>
                  <a:pt x="5961126" y="6521193"/>
                </a:lnTo>
                <a:close/>
                <a:moveTo>
                  <a:pt x="5753100" y="6979917"/>
                </a:moveTo>
                <a:lnTo>
                  <a:pt x="5961126" y="6563866"/>
                </a:lnTo>
                <a:lnTo>
                  <a:pt x="6535674" y="6563866"/>
                </a:lnTo>
                <a:lnTo>
                  <a:pt x="6743700" y="6979917"/>
                </a:lnTo>
                <a:lnTo>
                  <a:pt x="6535674" y="7395969"/>
                </a:lnTo>
                <a:lnTo>
                  <a:pt x="5961126" y="7395969"/>
                </a:lnTo>
                <a:close/>
                <a:moveTo>
                  <a:pt x="5753100" y="7854695"/>
                </a:moveTo>
                <a:lnTo>
                  <a:pt x="5961126" y="7438643"/>
                </a:lnTo>
                <a:lnTo>
                  <a:pt x="6535674" y="7438643"/>
                </a:lnTo>
                <a:lnTo>
                  <a:pt x="6743700" y="7854695"/>
                </a:lnTo>
                <a:lnTo>
                  <a:pt x="6535674" y="8270747"/>
                </a:lnTo>
                <a:lnTo>
                  <a:pt x="5961126" y="8270747"/>
                </a:lnTo>
                <a:close/>
                <a:moveTo>
                  <a:pt x="4939284" y="3918207"/>
                </a:moveTo>
                <a:lnTo>
                  <a:pt x="5147310" y="3502155"/>
                </a:lnTo>
                <a:lnTo>
                  <a:pt x="5721858" y="3502155"/>
                </a:lnTo>
                <a:lnTo>
                  <a:pt x="5929884" y="3918207"/>
                </a:lnTo>
                <a:lnTo>
                  <a:pt x="5721858" y="4334259"/>
                </a:lnTo>
                <a:lnTo>
                  <a:pt x="5147310" y="4334259"/>
                </a:lnTo>
                <a:close/>
                <a:moveTo>
                  <a:pt x="4939284" y="4792981"/>
                </a:moveTo>
                <a:lnTo>
                  <a:pt x="5147310" y="4376930"/>
                </a:lnTo>
                <a:lnTo>
                  <a:pt x="5721858" y="4376930"/>
                </a:lnTo>
                <a:lnTo>
                  <a:pt x="5929884" y="4792981"/>
                </a:lnTo>
                <a:lnTo>
                  <a:pt x="5721858" y="5209033"/>
                </a:lnTo>
                <a:lnTo>
                  <a:pt x="5147310" y="5209033"/>
                </a:lnTo>
                <a:close/>
                <a:moveTo>
                  <a:pt x="4939284" y="5667757"/>
                </a:moveTo>
                <a:lnTo>
                  <a:pt x="5147310" y="5251705"/>
                </a:lnTo>
                <a:lnTo>
                  <a:pt x="5721858" y="5251705"/>
                </a:lnTo>
                <a:lnTo>
                  <a:pt x="5929884" y="5667757"/>
                </a:lnTo>
                <a:lnTo>
                  <a:pt x="5721858" y="6083809"/>
                </a:lnTo>
                <a:lnTo>
                  <a:pt x="5147310" y="6083809"/>
                </a:lnTo>
                <a:close/>
                <a:moveTo>
                  <a:pt x="4939284" y="6542533"/>
                </a:moveTo>
                <a:lnTo>
                  <a:pt x="5147310" y="6126481"/>
                </a:lnTo>
                <a:lnTo>
                  <a:pt x="5721858" y="6126481"/>
                </a:lnTo>
                <a:lnTo>
                  <a:pt x="5929884" y="6542533"/>
                </a:lnTo>
                <a:lnTo>
                  <a:pt x="5721858" y="6958585"/>
                </a:lnTo>
                <a:lnTo>
                  <a:pt x="5147310" y="6958585"/>
                </a:lnTo>
                <a:close/>
                <a:moveTo>
                  <a:pt x="4939284" y="7417309"/>
                </a:moveTo>
                <a:lnTo>
                  <a:pt x="5147310" y="7001257"/>
                </a:lnTo>
                <a:lnTo>
                  <a:pt x="5721858" y="7001257"/>
                </a:lnTo>
                <a:lnTo>
                  <a:pt x="5929884" y="7417309"/>
                </a:lnTo>
                <a:lnTo>
                  <a:pt x="5721858" y="7833361"/>
                </a:lnTo>
                <a:lnTo>
                  <a:pt x="5147310" y="7833361"/>
                </a:lnTo>
                <a:close/>
                <a:moveTo>
                  <a:pt x="4939284" y="8292087"/>
                </a:moveTo>
                <a:lnTo>
                  <a:pt x="5147310" y="7876035"/>
                </a:lnTo>
                <a:lnTo>
                  <a:pt x="5721858" y="7876035"/>
                </a:lnTo>
                <a:lnTo>
                  <a:pt x="5929884" y="8292087"/>
                </a:lnTo>
                <a:lnTo>
                  <a:pt x="5721858" y="8708139"/>
                </a:lnTo>
                <a:lnTo>
                  <a:pt x="5147310" y="8708139"/>
                </a:lnTo>
                <a:close/>
                <a:moveTo>
                  <a:pt x="4117851" y="6981443"/>
                </a:moveTo>
                <a:lnTo>
                  <a:pt x="4325878" y="6565391"/>
                </a:lnTo>
                <a:lnTo>
                  <a:pt x="4900422" y="6565391"/>
                </a:lnTo>
                <a:lnTo>
                  <a:pt x="5108448" y="6981443"/>
                </a:lnTo>
                <a:lnTo>
                  <a:pt x="4900422" y="7397495"/>
                </a:lnTo>
                <a:lnTo>
                  <a:pt x="4325878" y="7397495"/>
                </a:lnTo>
                <a:close/>
                <a:moveTo>
                  <a:pt x="4117851" y="5231891"/>
                </a:moveTo>
                <a:lnTo>
                  <a:pt x="4325877" y="4815838"/>
                </a:lnTo>
                <a:lnTo>
                  <a:pt x="4900422" y="4815838"/>
                </a:lnTo>
                <a:lnTo>
                  <a:pt x="5108448" y="5231891"/>
                </a:lnTo>
                <a:lnTo>
                  <a:pt x="4900422" y="5647943"/>
                </a:lnTo>
                <a:lnTo>
                  <a:pt x="4325877" y="5647943"/>
                </a:lnTo>
                <a:close/>
                <a:moveTo>
                  <a:pt x="4117851" y="6106667"/>
                </a:moveTo>
                <a:lnTo>
                  <a:pt x="4325878" y="5690615"/>
                </a:lnTo>
                <a:lnTo>
                  <a:pt x="4900422" y="5690615"/>
                </a:lnTo>
                <a:lnTo>
                  <a:pt x="5108448" y="6106667"/>
                </a:lnTo>
                <a:lnTo>
                  <a:pt x="4900422" y="6522719"/>
                </a:lnTo>
                <a:lnTo>
                  <a:pt x="4325878" y="6522719"/>
                </a:lnTo>
                <a:close/>
                <a:moveTo>
                  <a:pt x="4117851" y="7856220"/>
                </a:moveTo>
                <a:lnTo>
                  <a:pt x="4325877" y="7440168"/>
                </a:lnTo>
                <a:lnTo>
                  <a:pt x="4900422" y="7440168"/>
                </a:lnTo>
                <a:lnTo>
                  <a:pt x="5108448" y="7856220"/>
                </a:lnTo>
                <a:lnTo>
                  <a:pt x="4900422" y="8272272"/>
                </a:lnTo>
                <a:lnTo>
                  <a:pt x="4325877" y="8272272"/>
                </a:lnTo>
                <a:close/>
                <a:moveTo>
                  <a:pt x="3291842" y="5667755"/>
                </a:moveTo>
                <a:lnTo>
                  <a:pt x="3499868" y="5251703"/>
                </a:lnTo>
                <a:lnTo>
                  <a:pt x="4074417" y="5251703"/>
                </a:lnTo>
                <a:lnTo>
                  <a:pt x="4282443" y="5667755"/>
                </a:lnTo>
                <a:lnTo>
                  <a:pt x="4074417" y="6083808"/>
                </a:lnTo>
                <a:lnTo>
                  <a:pt x="3499868" y="6083808"/>
                </a:lnTo>
                <a:close/>
                <a:moveTo>
                  <a:pt x="3291842" y="6542532"/>
                </a:moveTo>
                <a:lnTo>
                  <a:pt x="3499868" y="6126479"/>
                </a:lnTo>
                <a:lnTo>
                  <a:pt x="4074417" y="6126479"/>
                </a:lnTo>
                <a:lnTo>
                  <a:pt x="4282443" y="6542532"/>
                </a:lnTo>
                <a:lnTo>
                  <a:pt x="4074417" y="6958584"/>
                </a:lnTo>
                <a:lnTo>
                  <a:pt x="3499868" y="6958584"/>
                </a:lnTo>
                <a:close/>
                <a:moveTo>
                  <a:pt x="3291842" y="7417307"/>
                </a:moveTo>
                <a:lnTo>
                  <a:pt x="3499868" y="7001255"/>
                </a:lnTo>
                <a:lnTo>
                  <a:pt x="4074417" y="7001255"/>
                </a:lnTo>
                <a:lnTo>
                  <a:pt x="4282443" y="7417307"/>
                </a:lnTo>
                <a:lnTo>
                  <a:pt x="4074417" y="7833359"/>
                </a:lnTo>
                <a:lnTo>
                  <a:pt x="3499868" y="7833359"/>
                </a:lnTo>
                <a:close/>
                <a:moveTo>
                  <a:pt x="3291842" y="8292085"/>
                </a:moveTo>
                <a:lnTo>
                  <a:pt x="3499868" y="7876033"/>
                </a:lnTo>
                <a:lnTo>
                  <a:pt x="4074416" y="7876033"/>
                </a:lnTo>
                <a:lnTo>
                  <a:pt x="4282442" y="8292085"/>
                </a:lnTo>
                <a:lnTo>
                  <a:pt x="4074416" y="8708137"/>
                </a:lnTo>
                <a:lnTo>
                  <a:pt x="3499868" y="8708137"/>
                </a:lnTo>
                <a:close/>
                <a:moveTo>
                  <a:pt x="2468881" y="6103622"/>
                </a:moveTo>
                <a:lnTo>
                  <a:pt x="2676907" y="5687570"/>
                </a:lnTo>
                <a:lnTo>
                  <a:pt x="3251456" y="5687570"/>
                </a:lnTo>
                <a:lnTo>
                  <a:pt x="3459482" y="6103622"/>
                </a:lnTo>
                <a:lnTo>
                  <a:pt x="3251456" y="6519674"/>
                </a:lnTo>
                <a:lnTo>
                  <a:pt x="2676907" y="6519674"/>
                </a:lnTo>
                <a:close/>
                <a:moveTo>
                  <a:pt x="2468881" y="6978398"/>
                </a:moveTo>
                <a:lnTo>
                  <a:pt x="2676908" y="6562346"/>
                </a:lnTo>
                <a:lnTo>
                  <a:pt x="3251456" y="6562346"/>
                </a:lnTo>
                <a:lnTo>
                  <a:pt x="3459482" y="6978398"/>
                </a:lnTo>
                <a:lnTo>
                  <a:pt x="3251456" y="7394450"/>
                </a:lnTo>
                <a:lnTo>
                  <a:pt x="2676908" y="7394450"/>
                </a:lnTo>
                <a:close/>
                <a:moveTo>
                  <a:pt x="2468881" y="7853175"/>
                </a:moveTo>
                <a:lnTo>
                  <a:pt x="2676907" y="7437123"/>
                </a:lnTo>
                <a:lnTo>
                  <a:pt x="3251456" y="7437123"/>
                </a:lnTo>
                <a:lnTo>
                  <a:pt x="3459482" y="7853175"/>
                </a:lnTo>
                <a:lnTo>
                  <a:pt x="3251456" y="8269227"/>
                </a:lnTo>
                <a:lnTo>
                  <a:pt x="2676907" y="8269227"/>
                </a:lnTo>
                <a:close/>
                <a:moveTo>
                  <a:pt x="1645921" y="6542532"/>
                </a:moveTo>
                <a:lnTo>
                  <a:pt x="1853947" y="6126480"/>
                </a:lnTo>
                <a:lnTo>
                  <a:pt x="2428495" y="6126480"/>
                </a:lnTo>
                <a:lnTo>
                  <a:pt x="2636521" y="6542532"/>
                </a:lnTo>
                <a:lnTo>
                  <a:pt x="2428495" y="6958584"/>
                </a:lnTo>
                <a:lnTo>
                  <a:pt x="1853947" y="6958584"/>
                </a:lnTo>
                <a:close/>
                <a:moveTo>
                  <a:pt x="1645921" y="7417308"/>
                </a:moveTo>
                <a:lnTo>
                  <a:pt x="1853947" y="7001256"/>
                </a:lnTo>
                <a:lnTo>
                  <a:pt x="2428495" y="7001256"/>
                </a:lnTo>
                <a:lnTo>
                  <a:pt x="2636521" y="7417308"/>
                </a:lnTo>
                <a:lnTo>
                  <a:pt x="2428495" y="7833360"/>
                </a:lnTo>
                <a:lnTo>
                  <a:pt x="1853947" y="7833360"/>
                </a:lnTo>
                <a:close/>
                <a:moveTo>
                  <a:pt x="1645921" y="8292085"/>
                </a:moveTo>
                <a:lnTo>
                  <a:pt x="1853947" y="7876033"/>
                </a:lnTo>
                <a:lnTo>
                  <a:pt x="2428495" y="7876033"/>
                </a:lnTo>
                <a:lnTo>
                  <a:pt x="2636521" y="8292085"/>
                </a:lnTo>
                <a:lnTo>
                  <a:pt x="2428495" y="8708138"/>
                </a:lnTo>
                <a:lnTo>
                  <a:pt x="1853947" y="8708138"/>
                </a:lnTo>
                <a:close/>
                <a:moveTo>
                  <a:pt x="822961" y="6978399"/>
                </a:moveTo>
                <a:lnTo>
                  <a:pt x="1030986" y="6562347"/>
                </a:lnTo>
                <a:lnTo>
                  <a:pt x="1605535" y="6562347"/>
                </a:lnTo>
                <a:lnTo>
                  <a:pt x="1813561" y="6978399"/>
                </a:lnTo>
                <a:lnTo>
                  <a:pt x="1605535" y="7394451"/>
                </a:lnTo>
                <a:lnTo>
                  <a:pt x="1030986" y="7394451"/>
                </a:lnTo>
                <a:close/>
                <a:moveTo>
                  <a:pt x="822960" y="7853176"/>
                </a:moveTo>
                <a:lnTo>
                  <a:pt x="1030986" y="7437124"/>
                </a:lnTo>
                <a:lnTo>
                  <a:pt x="1605534" y="7437124"/>
                </a:lnTo>
                <a:lnTo>
                  <a:pt x="1813560" y="7853176"/>
                </a:lnTo>
                <a:lnTo>
                  <a:pt x="1605534" y="8269228"/>
                </a:lnTo>
                <a:lnTo>
                  <a:pt x="1030986" y="8269228"/>
                </a:lnTo>
                <a:close/>
                <a:moveTo>
                  <a:pt x="12" y="8292076"/>
                </a:moveTo>
                <a:lnTo>
                  <a:pt x="208038" y="7876025"/>
                </a:lnTo>
                <a:lnTo>
                  <a:pt x="782585" y="7876025"/>
                </a:lnTo>
                <a:lnTo>
                  <a:pt x="990611" y="8292076"/>
                </a:lnTo>
                <a:lnTo>
                  <a:pt x="782585" y="8708129"/>
                </a:lnTo>
                <a:lnTo>
                  <a:pt x="208038" y="8708129"/>
                </a:lnTo>
                <a:close/>
                <a:moveTo>
                  <a:pt x="0" y="7417309"/>
                </a:moveTo>
                <a:lnTo>
                  <a:pt x="208026" y="7001257"/>
                </a:lnTo>
                <a:lnTo>
                  <a:pt x="782574" y="7001257"/>
                </a:lnTo>
                <a:lnTo>
                  <a:pt x="990600" y="7417309"/>
                </a:lnTo>
                <a:lnTo>
                  <a:pt x="782574" y="7833361"/>
                </a:lnTo>
                <a:lnTo>
                  <a:pt x="208026" y="7833361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E70F-FB8A-83E4-0FEF-1D7C6E8E89A0}"/>
              </a:ext>
            </a:extLst>
          </p:cNvPr>
          <p:cNvSpPr/>
          <p:nvPr/>
        </p:nvSpPr>
        <p:spPr>
          <a:xfrm rot="5400000">
            <a:off x="6608066" y="893066"/>
            <a:ext cx="10820392" cy="8272274"/>
          </a:xfrm>
          <a:custGeom>
            <a:avLst/>
            <a:gdLst>
              <a:gd name="connsiteX0" fmla="*/ 9829792 w 10820392"/>
              <a:gd name="connsiteY0" fmla="*/ 854964 h 8272274"/>
              <a:gd name="connsiteX1" fmla="*/ 10037818 w 10820392"/>
              <a:gd name="connsiteY1" fmla="*/ 438912 h 8272274"/>
              <a:gd name="connsiteX2" fmla="*/ 10612366 w 10820392"/>
              <a:gd name="connsiteY2" fmla="*/ 438912 h 8272274"/>
              <a:gd name="connsiteX3" fmla="*/ 10820392 w 10820392"/>
              <a:gd name="connsiteY3" fmla="*/ 854964 h 8272274"/>
              <a:gd name="connsiteX4" fmla="*/ 10612366 w 10820392"/>
              <a:gd name="connsiteY4" fmla="*/ 1271016 h 8272274"/>
              <a:gd name="connsiteX5" fmla="*/ 10037818 w 10820392"/>
              <a:gd name="connsiteY5" fmla="*/ 1271016 h 8272274"/>
              <a:gd name="connsiteX6" fmla="*/ 9015976 w 10820392"/>
              <a:gd name="connsiteY6" fmla="*/ 416052 h 8272274"/>
              <a:gd name="connsiteX7" fmla="*/ 9224002 w 10820392"/>
              <a:gd name="connsiteY7" fmla="*/ 0 h 8272274"/>
              <a:gd name="connsiteX8" fmla="*/ 9798550 w 10820392"/>
              <a:gd name="connsiteY8" fmla="*/ 0 h 8272274"/>
              <a:gd name="connsiteX9" fmla="*/ 10006576 w 10820392"/>
              <a:gd name="connsiteY9" fmla="*/ 416052 h 8272274"/>
              <a:gd name="connsiteX10" fmla="*/ 9798550 w 10820392"/>
              <a:gd name="connsiteY10" fmla="*/ 832104 h 8272274"/>
              <a:gd name="connsiteX11" fmla="*/ 9224002 w 10820392"/>
              <a:gd name="connsiteY11" fmla="*/ 832104 h 8272274"/>
              <a:gd name="connsiteX12" fmla="*/ 9015976 w 10820392"/>
              <a:gd name="connsiteY12" fmla="*/ 1293873 h 8272274"/>
              <a:gd name="connsiteX13" fmla="*/ 9224002 w 10820392"/>
              <a:gd name="connsiteY13" fmla="*/ 877821 h 8272274"/>
              <a:gd name="connsiteX14" fmla="*/ 9798550 w 10820392"/>
              <a:gd name="connsiteY14" fmla="*/ 877821 h 8272274"/>
              <a:gd name="connsiteX15" fmla="*/ 10006576 w 10820392"/>
              <a:gd name="connsiteY15" fmla="*/ 1293873 h 8272274"/>
              <a:gd name="connsiteX16" fmla="*/ 9798550 w 10820392"/>
              <a:gd name="connsiteY16" fmla="*/ 1709925 h 8272274"/>
              <a:gd name="connsiteX17" fmla="*/ 9224002 w 10820392"/>
              <a:gd name="connsiteY17" fmla="*/ 1709925 h 8272274"/>
              <a:gd name="connsiteX18" fmla="*/ 8202160 w 10820392"/>
              <a:gd name="connsiteY18" fmla="*/ 853444 h 8272274"/>
              <a:gd name="connsiteX19" fmla="*/ 8410186 w 10820392"/>
              <a:gd name="connsiteY19" fmla="*/ 437392 h 8272274"/>
              <a:gd name="connsiteX20" fmla="*/ 8984734 w 10820392"/>
              <a:gd name="connsiteY20" fmla="*/ 437392 h 8272274"/>
              <a:gd name="connsiteX21" fmla="*/ 9192760 w 10820392"/>
              <a:gd name="connsiteY21" fmla="*/ 853444 h 8272274"/>
              <a:gd name="connsiteX22" fmla="*/ 8984734 w 10820392"/>
              <a:gd name="connsiteY22" fmla="*/ 1269496 h 8272274"/>
              <a:gd name="connsiteX23" fmla="*/ 8410186 w 10820392"/>
              <a:gd name="connsiteY23" fmla="*/ 1269496 h 8272274"/>
              <a:gd name="connsiteX24" fmla="*/ 8202160 w 10820392"/>
              <a:gd name="connsiteY24" fmla="*/ 1731265 h 8272274"/>
              <a:gd name="connsiteX25" fmla="*/ 8410186 w 10820392"/>
              <a:gd name="connsiteY25" fmla="*/ 1315213 h 8272274"/>
              <a:gd name="connsiteX26" fmla="*/ 8984734 w 10820392"/>
              <a:gd name="connsiteY26" fmla="*/ 1315213 h 8272274"/>
              <a:gd name="connsiteX27" fmla="*/ 9192760 w 10820392"/>
              <a:gd name="connsiteY27" fmla="*/ 1731265 h 8272274"/>
              <a:gd name="connsiteX28" fmla="*/ 8984734 w 10820392"/>
              <a:gd name="connsiteY28" fmla="*/ 2147317 h 8272274"/>
              <a:gd name="connsiteX29" fmla="*/ 8410186 w 10820392"/>
              <a:gd name="connsiteY29" fmla="*/ 2147317 h 8272274"/>
              <a:gd name="connsiteX30" fmla="*/ 7388344 w 10820392"/>
              <a:gd name="connsiteY30" fmla="*/ 416052 h 8272274"/>
              <a:gd name="connsiteX31" fmla="*/ 7596370 w 10820392"/>
              <a:gd name="connsiteY31" fmla="*/ 0 h 8272274"/>
              <a:gd name="connsiteX32" fmla="*/ 8170918 w 10820392"/>
              <a:gd name="connsiteY32" fmla="*/ 0 h 8272274"/>
              <a:gd name="connsiteX33" fmla="*/ 8378944 w 10820392"/>
              <a:gd name="connsiteY33" fmla="*/ 416052 h 8272274"/>
              <a:gd name="connsiteX34" fmla="*/ 8170918 w 10820392"/>
              <a:gd name="connsiteY34" fmla="*/ 832104 h 8272274"/>
              <a:gd name="connsiteX35" fmla="*/ 7596370 w 10820392"/>
              <a:gd name="connsiteY35" fmla="*/ 832104 h 8272274"/>
              <a:gd name="connsiteX36" fmla="*/ 7388344 w 10820392"/>
              <a:gd name="connsiteY36" fmla="*/ 1293873 h 8272274"/>
              <a:gd name="connsiteX37" fmla="*/ 7596370 w 10820392"/>
              <a:gd name="connsiteY37" fmla="*/ 877821 h 8272274"/>
              <a:gd name="connsiteX38" fmla="*/ 8170918 w 10820392"/>
              <a:gd name="connsiteY38" fmla="*/ 877821 h 8272274"/>
              <a:gd name="connsiteX39" fmla="*/ 8378944 w 10820392"/>
              <a:gd name="connsiteY39" fmla="*/ 1293873 h 8272274"/>
              <a:gd name="connsiteX40" fmla="*/ 8170918 w 10820392"/>
              <a:gd name="connsiteY40" fmla="*/ 1709925 h 8272274"/>
              <a:gd name="connsiteX41" fmla="*/ 7596370 w 10820392"/>
              <a:gd name="connsiteY41" fmla="*/ 1709925 h 8272274"/>
              <a:gd name="connsiteX42" fmla="*/ 7388344 w 10820392"/>
              <a:gd name="connsiteY42" fmla="*/ 2168650 h 8272274"/>
              <a:gd name="connsiteX43" fmla="*/ 7596370 w 10820392"/>
              <a:gd name="connsiteY43" fmla="*/ 1752598 h 8272274"/>
              <a:gd name="connsiteX44" fmla="*/ 8170918 w 10820392"/>
              <a:gd name="connsiteY44" fmla="*/ 1752598 h 8272274"/>
              <a:gd name="connsiteX45" fmla="*/ 8378944 w 10820392"/>
              <a:gd name="connsiteY45" fmla="*/ 2168650 h 8272274"/>
              <a:gd name="connsiteX46" fmla="*/ 8170918 w 10820392"/>
              <a:gd name="connsiteY46" fmla="*/ 2584702 h 8272274"/>
              <a:gd name="connsiteX47" fmla="*/ 7596370 w 10820392"/>
              <a:gd name="connsiteY47" fmla="*/ 2584702 h 8272274"/>
              <a:gd name="connsiteX48" fmla="*/ 7388344 w 10820392"/>
              <a:gd name="connsiteY48" fmla="*/ 3043427 h 8272274"/>
              <a:gd name="connsiteX49" fmla="*/ 7596370 w 10820392"/>
              <a:gd name="connsiteY49" fmla="*/ 2627375 h 8272274"/>
              <a:gd name="connsiteX50" fmla="*/ 8170918 w 10820392"/>
              <a:gd name="connsiteY50" fmla="*/ 2627375 h 8272274"/>
              <a:gd name="connsiteX51" fmla="*/ 8378944 w 10820392"/>
              <a:gd name="connsiteY51" fmla="*/ 3043427 h 8272274"/>
              <a:gd name="connsiteX52" fmla="*/ 8170918 w 10820392"/>
              <a:gd name="connsiteY52" fmla="*/ 3459479 h 8272274"/>
              <a:gd name="connsiteX53" fmla="*/ 7596370 w 10820392"/>
              <a:gd name="connsiteY53" fmla="*/ 3459479 h 8272274"/>
              <a:gd name="connsiteX54" fmla="*/ 6574528 w 10820392"/>
              <a:gd name="connsiteY54" fmla="*/ 854968 h 8272274"/>
              <a:gd name="connsiteX55" fmla="*/ 6782554 w 10820392"/>
              <a:gd name="connsiteY55" fmla="*/ 438916 h 8272274"/>
              <a:gd name="connsiteX56" fmla="*/ 7357102 w 10820392"/>
              <a:gd name="connsiteY56" fmla="*/ 438916 h 8272274"/>
              <a:gd name="connsiteX57" fmla="*/ 7565128 w 10820392"/>
              <a:gd name="connsiteY57" fmla="*/ 854968 h 8272274"/>
              <a:gd name="connsiteX58" fmla="*/ 7357102 w 10820392"/>
              <a:gd name="connsiteY58" fmla="*/ 1271020 h 8272274"/>
              <a:gd name="connsiteX59" fmla="*/ 6782554 w 10820392"/>
              <a:gd name="connsiteY59" fmla="*/ 1271020 h 8272274"/>
              <a:gd name="connsiteX60" fmla="*/ 6574528 w 10820392"/>
              <a:gd name="connsiteY60" fmla="*/ 1732789 h 8272274"/>
              <a:gd name="connsiteX61" fmla="*/ 6782554 w 10820392"/>
              <a:gd name="connsiteY61" fmla="*/ 1316737 h 8272274"/>
              <a:gd name="connsiteX62" fmla="*/ 7357102 w 10820392"/>
              <a:gd name="connsiteY62" fmla="*/ 1316737 h 8272274"/>
              <a:gd name="connsiteX63" fmla="*/ 7565128 w 10820392"/>
              <a:gd name="connsiteY63" fmla="*/ 1732789 h 8272274"/>
              <a:gd name="connsiteX64" fmla="*/ 7357102 w 10820392"/>
              <a:gd name="connsiteY64" fmla="*/ 2148841 h 8272274"/>
              <a:gd name="connsiteX65" fmla="*/ 6782554 w 10820392"/>
              <a:gd name="connsiteY65" fmla="*/ 2148841 h 8272274"/>
              <a:gd name="connsiteX66" fmla="*/ 6574528 w 10820392"/>
              <a:gd name="connsiteY66" fmla="*/ 2607566 h 8272274"/>
              <a:gd name="connsiteX67" fmla="*/ 6782554 w 10820392"/>
              <a:gd name="connsiteY67" fmla="*/ 2191514 h 8272274"/>
              <a:gd name="connsiteX68" fmla="*/ 7357102 w 10820392"/>
              <a:gd name="connsiteY68" fmla="*/ 2191514 h 8272274"/>
              <a:gd name="connsiteX69" fmla="*/ 7565128 w 10820392"/>
              <a:gd name="connsiteY69" fmla="*/ 2607566 h 8272274"/>
              <a:gd name="connsiteX70" fmla="*/ 7357102 w 10820392"/>
              <a:gd name="connsiteY70" fmla="*/ 3023618 h 8272274"/>
              <a:gd name="connsiteX71" fmla="*/ 6782554 w 10820392"/>
              <a:gd name="connsiteY71" fmla="*/ 3023618 h 8272274"/>
              <a:gd name="connsiteX72" fmla="*/ 6574528 w 10820392"/>
              <a:gd name="connsiteY72" fmla="*/ 3482343 h 8272274"/>
              <a:gd name="connsiteX73" fmla="*/ 6782554 w 10820392"/>
              <a:gd name="connsiteY73" fmla="*/ 3066291 h 8272274"/>
              <a:gd name="connsiteX74" fmla="*/ 7357102 w 10820392"/>
              <a:gd name="connsiteY74" fmla="*/ 3066291 h 8272274"/>
              <a:gd name="connsiteX75" fmla="*/ 7565128 w 10820392"/>
              <a:gd name="connsiteY75" fmla="*/ 3482343 h 8272274"/>
              <a:gd name="connsiteX76" fmla="*/ 7357102 w 10820392"/>
              <a:gd name="connsiteY76" fmla="*/ 3898395 h 8272274"/>
              <a:gd name="connsiteX77" fmla="*/ 6782554 w 10820392"/>
              <a:gd name="connsiteY77" fmla="*/ 3898395 h 8272274"/>
              <a:gd name="connsiteX78" fmla="*/ 5753092 w 10820392"/>
              <a:gd name="connsiteY78" fmla="*/ 417576 h 8272274"/>
              <a:gd name="connsiteX79" fmla="*/ 5961118 w 10820392"/>
              <a:gd name="connsiteY79" fmla="*/ 1524 h 8272274"/>
              <a:gd name="connsiteX80" fmla="*/ 6535666 w 10820392"/>
              <a:gd name="connsiteY80" fmla="*/ 1524 h 8272274"/>
              <a:gd name="connsiteX81" fmla="*/ 6743692 w 10820392"/>
              <a:gd name="connsiteY81" fmla="*/ 417576 h 8272274"/>
              <a:gd name="connsiteX82" fmla="*/ 6535666 w 10820392"/>
              <a:gd name="connsiteY82" fmla="*/ 833628 h 8272274"/>
              <a:gd name="connsiteX83" fmla="*/ 5961118 w 10820392"/>
              <a:gd name="connsiteY83" fmla="*/ 833628 h 8272274"/>
              <a:gd name="connsiteX84" fmla="*/ 5753092 w 10820392"/>
              <a:gd name="connsiteY84" fmla="*/ 1295397 h 8272274"/>
              <a:gd name="connsiteX85" fmla="*/ 5961118 w 10820392"/>
              <a:gd name="connsiteY85" fmla="*/ 879345 h 8272274"/>
              <a:gd name="connsiteX86" fmla="*/ 6535666 w 10820392"/>
              <a:gd name="connsiteY86" fmla="*/ 879345 h 8272274"/>
              <a:gd name="connsiteX87" fmla="*/ 6743692 w 10820392"/>
              <a:gd name="connsiteY87" fmla="*/ 1295397 h 8272274"/>
              <a:gd name="connsiteX88" fmla="*/ 6535666 w 10820392"/>
              <a:gd name="connsiteY88" fmla="*/ 1711449 h 8272274"/>
              <a:gd name="connsiteX89" fmla="*/ 5961118 w 10820392"/>
              <a:gd name="connsiteY89" fmla="*/ 1711449 h 8272274"/>
              <a:gd name="connsiteX90" fmla="*/ 5753092 w 10820392"/>
              <a:gd name="connsiteY90" fmla="*/ 2170174 h 8272274"/>
              <a:gd name="connsiteX91" fmla="*/ 5961118 w 10820392"/>
              <a:gd name="connsiteY91" fmla="*/ 1754122 h 8272274"/>
              <a:gd name="connsiteX92" fmla="*/ 6535666 w 10820392"/>
              <a:gd name="connsiteY92" fmla="*/ 1754122 h 8272274"/>
              <a:gd name="connsiteX93" fmla="*/ 6743692 w 10820392"/>
              <a:gd name="connsiteY93" fmla="*/ 2170174 h 8272274"/>
              <a:gd name="connsiteX94" fmla="*/ 6535666 w 10820392"/>
              <a:gd name="connsiteY94" fmla="*/ 2586226 h 8272274"/>
              <a:gd name="connsiteX95" fmla="*/ 5961118 w 10820392"/>
              <a:gd name="connsiteY95" fmla="*/ 2586226 h 8272274"/>
              <a:gd name="connsiteX96" fmla="*/ 5753092 w 10820392"/>
              <a:gd name="connsiteY96" fmla="*/ 3044951 h 8272274"/>
              <a:gd name="connsiteX97" fmla="*/ 5961118 w 10820392"/>
              <a:gd name="connsiteY97" fmla="*/ 2628899 h 8272274"/>
              <a:gd name="connsiteX98" fmla="*/ 6535666 w 10820392"/>
              <a:gd name="connsiteY98" fmla="*/ 2628899 h 8272274"/>
              <a:gd name="connsiteX99" fmla="*/ 6743692 w 10820392"/>
              <a:gd name="connsiteY99" fmla="*/ 3044951 h 8272274"/>
              <a:gd name="connsiteX100" fmla="*/ 6535666 w 10820392"/>
              <a:gd name="connsiteY100" fmla="*/ 3461003 h 8272274"/>
              <a:gd name="connsiteX101" fmla="*/ 5961118 w 10820392"/>
              <a:gd name="connsiteY101" fmla="*/ 3461003 h 8272274"/>
              <a:gd name="connsiteX102" fmla="*/ 5753092 w 10820392"/>
              <a:gd name="connsiteY102" fmla="*/ 3919728 h 8272274"/>
              <a:gd name="connsiteX103" fmla="*/ 5961118 w 10820392"/>
              <a:gd name="connsiteY103" fmla="*/ 3503676 h 8272274"/>
              <a:gd name="connsiteX104" fmla="*/ 6535666 w 10820392"/>
              <a:gd name="connsiteY104" fmla="*/ 3503676 h 8272274"/>
              <a:gd name="connsiteX105" fmla="*/ 6743692 w 10820392"/>
              <a:gd name="connsiteY105" fmla="*/ 3919728 h 8272274"/>
              <a:gd name="connsiteX106" fmla="*/ 6535666 w 10820392"/>
              <a:gd name="connsiteY106" fmla="*/ 4335780 h 8272274"/>
              <a:gd name="connsiteX107" fmla="*/ 5961118 w 10820392"/>
              <a:gd name="connsiteY107" fmla="*/ 4335780 h 8272274"/>
              <a:gd name="connsiteX108" fmla="*/ 4939276 w 10820392"/>
              <a:gd name="connsiteY108" fmla="*/ 854967 h 8272274"/>
              <a:gd name="connsiteX109" fmla="*/ 5147302 w 10820392"/>
              <a:gd name="connsiteY109" fmla="*/ 438915 h 8272274"/>
              <a:gd name="connsiteX110" fmla="*/ 5721850 w 10820392"/>
              <a:gd name="connsiteY110" fmla="*/ 438915 h 8272274"/>
              <a:gd name="connsiteX111" fmla="*/ 5929876 w 10820392"/>
              <a:gd name="connsiteY111" fmla="*/ 854967 h 8272274"/>
              <a:gd name="connsiteX112" fmla="*/ 5721850 w 10820392"/>
              <a:gd name="connsiteY112" fmla="*/ 1271019 h 8272274"/>
              <a:gd name="connsiteX113" fmla="*/ 5147302 w 10820392"/>
              <a:gd name="connsiteY113" fmla="*/ 1271019 h 8272274"/>
              <a:gd name="connsiteX114" fmla="*/ 4939276 w 10820392"/>
              <a:gd name="connsiteY114" fmla="*/ 1732788 h 8272274"/>
              <a:gd name="connsiteX115" fmla="*/ 5147302 w 10820392"/>
              <a:gd name="connsiteY115" fmla="*/ 1316736 h 8272274"/>
              <a:gd name="connsiteX116" fmla="*/ 5721850 w 10820392"/>
              <a:gd name="connsiteY116" fmla="*/ 1316736 h 8272274"/>
              <a:gd name="connsiteX117" fmla="*/ 5929876 w 10820392"/>
              <a:gd name="connsiteY117" fmla="*/ 1732788 h 8272274"/>
              <a:gd name="connsiteX118" fmla="*/ 5721850 w 10820392"/>
              <a:gd name="connsiteY118" fmla="*/ 2148840 h 8272274"/>
              <a:gd name="connsiteX119" fmla="*/ 5147302 w 10820392"/>
              <a:gd name="connsiteY119" fmla="*/ 2148840 h 8272274"/>
              <a:gd name="connsiteX120" fmla="*/ 4939276 w 10820392"/>
              <a:gd name="connsiteY120" fmla="*/ 2607565 h 8272274"/>
              <a:gd name="connsiteX121" fmla="*/ 5147302 w 10820392"/>
              <a:gd name="connsiteY121" fmla="*/ 2191513 h 8272274"/>
              <a:gd name="connsiteX122" fmla="*/ 5721850 w 10820392"/>
              <a:gd name="connsiteY122" fmla="*/ 2191513 h 8272274"/>
              <a:gd name="connsiteX123" fmla="*/ 5929876 w 10820392"/>
              <a:gd name="connsiteY123" fmla="*/ 2607565 h 8272274"/>
              <a:gd name="connsiteX124" fmla="*/ 5721850 w 10820392"/>
              <a:gd name="connsiteY124" fmla="*/ 3023617 h 8272274"/>
              <a:gd name="connsiteX125" fmla="*/ 5147302 w 10820392"/>
              <a:gd name="connsiteY125" fmla="*/ 3023617 h 8272274"/>
              <a:gd name="connsiteX126" fmla="*/ 4939276 w 10820392"/>
              <a:gd name="connsiteY126" fmla="*/ 3482342 h 8272274"/>
              <a:gd name="connsiteX127" fmla="*/ 5147302 w 10820392"/>
              <a:gd name="connsiteY127" fmla="*/ 3066290 h 8272274"/>
              <a:gd name="connsiteX128" fmla="*/ 5721850 w 10820392"/>
              <a:gd name="connsiteY128" fmla="*/ 3066290 h 8272274"/>
              <a:gd name="connsiteX129" fmla="*/ 5929876 w 10820392"/>
              <a:gd name="connsiteY129" fmla="*/ 3482342 h 8272274"/>
              <a:gd name="connsiteX130" fmla="*/ 5721850 w 10820392"/>
              <a:gd name="connsiteY130" fmla="*/ 3898394 h 8272274"/>
              <a:gd name="connsiteX131" fmla="*/ 5147302 w 10820392"/>
              <a:gd name="connsiteY131" fmla="*/ 3898394 h 8272274"/>
              <a:gd name="connsiteX132" fmla="*/ 4939276 w 10820392"/>
              <a:gd name="connsiteY132" fmla="*/ 4357119 h 8272274"/>
              <a:gd name="connsiteX133" fmla="*/ 5147302 w 10820392"/>
              <a:gd name="connsiteY133" fmla="*/ 3941067 h 8272274"/>
              <a:gd name="connsiteX134" fmla="*/ 5721850 w 10820392"/>
              <a:gd name="connsiteY134" fmla="*/ 3941067 h 8272274"/>
              <a:gd name="connsiteX135" fmla="*/ 5929876 w 10820392"/>
              <a:gd name="connsiteY135" fmla="*/ 4357119 h 8272274"/>
              <a:gd name="connsiteX136" fmla="*/ 5721850 w 10820392"/>
              <a:gd name="connsiteY136" fmla="*/ 4773171 h 8272274"/>
              <a:gd name="connsiteX137" fmla="*/ 5147302 w 10820392"/>
              <a:gd name="connsiteY137" fmla="*/ 4773171 h 8272274"/>
              <a:gd name="connsiteX138" fmla="*/ 4117849 w 10820392"/>
              <a:gd name="connsiteY138" fmla="*/ 4796029 h 8272274"/>
              <a:gd name="connsiteX139" fmla="*/ 4325877 w 10820392"/>
              <a:gd name="connsiteY139" fmla="*/ 4379977 h 8272274"/>
              <a:gd name="connsiteX140" fmla="*/ 4900414 w 10820392"/>
              <a:gd name="connsiteY140" fmla="*/ 4379977 h 8272274"/>
              <a:gd name="connsiteX141" fmla="*/ 5108440 w 10820392"/>
              <a:gd name="connsiteY141" fmla="*/ 4796029 h 8272274"/>
              <a:gd name="connsiteX142" fmla="*/ 4900414 w 10820392"/>
              <a:gd name="connsiteY142" fmla="*/ 5212081 h 8272274"/>
              <a:gd name="connsiteX143" fmla="*/ 4325877 w 10820392"/>
              <a:gd name="connsiteY143" fmla="*/ 5212081 h 8272274"/>
              <a:gd name="connsiteX144" fmla="*/ 4117849 w 10820392"/>
              <a:gd name="connsiteY144" fmla="*/ 5670806 h 8272274"/>
              <a:gd name="connsiteX145" fmla="*/ 4325877 w 10820392"/>
              <a:gd name="connsiteY145" fmla="*/ 5254754 h 8272274"/>
              <a:gd name="connsiteX146" fmla="*/ 4900414 w 10820392"/>
              <a:gd name="connsiteY146" fmla="*/ 5254754 h 8272274"/>
              <a:gd name="connsiteX147" fmla="*/ 5108440 w 10820392"/>
              <a:gd name="connsiteY147" fmla="*/ 5670806 h 8272274"/>
              <a:gd name="connsiteX148" fmla="*/ 4900414 w 10820392"/>
              <a:gd name="connsiteY148" fmla="*/ 6086858 h 8272274"/>
              <a:gd name="connsiteX149" fmla="*/ 4325877 w 10820392"/>
              <a:gd name="connsiteY149" fmla="*/ 6086858 h 8272274"/>
              <a:gd name="connsiteX150" fmla="*/ 4117846 w 10820392"/>
              <a:gd name="connsiteY150" fmla="*/ 3046475 h 8272274"/>
              <a:gd name="connsiteX151" fmla="*/ 4325872 w 10820392"/>
              <a:gd name="connsiteY151" fmla="*/ 2630423 h 8272274"/>
              <a:gd name="connsiteX152" fmla="*/ 4900414 w 10820392"/>
              <a:gd name="connsiteY152" fmla="*/ 2630423 h 8272274"/>
              <a:gd name="connsiteX153" fmla="*/ 5108440 w 10820392"/>
              <a:gd name="connsiteY153" fmla="*/ 3046475 h 8272274"/>
              <a:gd name="connsiteX154" fmla="*/ 4900414 w 10820392"/>
              <a:gd name="connsiteY154" fmla="*/ 3462527 h 8272274"/>
              <a:gd name="connsiteX155" fmla="*/ 4325872 w 10820392"/>
              <a:gd name="connsiteY155" fmla="*/ 3462527 h 8272274"/>
              <a:gd name="connsiteX156" fmla="*/ 4117846 w 10820392"/>
              <a:gd name="connsiteY156" fmla="*/ 3921252 h 8272274"/>
              <a:gd name="connsiteX157" fmla="*/ 4325872 w 10820392"/>
              <a:gd name="connsiteY157" fmla="*/ 3505200 h 8272274"/>
              <a:gd name="connsiteX158" fmla="*/ 4900414 w 10820392"/>
              <a:gd name="connsiteY158" fmla="*/ 3505200 h 8272274"/>
              <a:gd name="connsiteX159" fmla="*/ 5108440 w 10820392"/>
              <a:gd name="connsiteY159" fmla="*/ 3921252 h 8272274"/>
              <a:gd name="connsiteX160" fmla="*/ 4900414 w 10820392"/>
              <a:gd name="connsiteY160" fmla="*/ 4337304 h 8272274"/>
              <a:gd name="connsiteX161" fmla="*/ 4325872 w 10820392"/>
              <a:gd name="connsiteY161" fmla="*/ 4337304 h 8272274"/>
              <a:gd name="connsiteX162" fmla="*/ 4117845 w 10820392"/>
              <a:gd name="connsiteY162" fmla="*/ 419100 h 8272274"/>
              <a:gd name="connsiteX163" fmla="*/ 4325872 w 10820392"/>
              <a:gd name="connsiteY163" fmla="*/ 3048 h 8272274"/>
              <a:gd name="connsiteX164" fmla="*/ 4900414 w 10820392"/>
              <a:gd name="connsiteY164" fmla="*/ 3048 h 8272274"/>
              <a:gd name="connsiteX165" fmla="*/ 5108440 w 10820392"/>
              <a:gd name="connsiteY165" fmla="*/ 419100 h 8272274"/>
              <a:gd name="connsiteX166" fmla="*/ 4900414 w 10820392"/>
              <a:gd name="connsiteY166" fmla="*/ 835152 h 8272274"/>
              <a:gd name="connsiteX167" fmla="*/ 4325872 w 10820392"/>
              <a:gd name="connsiteY167" fmla="*/ 835152 h 8272274"/>
              <a:gd name="connsiteX168" fmla="*/ 4117845 w 10820392"/>
              <a:gd name="connsiteY168" fmla="*/ 1296921 h 8272274"/>
              <a:gd name="connsiteX169" fmla="*/ 4325872 w 10820392"/>
              <a:gd name="connsiteY169" fmla="*/ 880869 h 8272274"/>
              <a:gd name="connsiteX170" fmla="*/ 4900414 w 10820392"/>
              <a:gd name="connsiteY170" fmla="*/ 880869 h 8272274"/>
              <a:gd name="connsiteX171" fmla="*/ 5108440 w 10820392"/>
              <a:gd name="connsiteY171" fmla="*/ 1296921 h 8272274"/>
              <a:gd name="connsiteX172" fmla="*/ 4900414 w 10820392"/>
              <a:gd name="connsiteY172" fmla="*/ 1712973 h 8272274"/>
              <a:gd name="connsiteX173" fmla="*/ 4325872 w 10820392"/>
              <a:gd name="connsiteY173" fmla="*/ 1712973 h 8272274"/>
              <a:gd name="connsiteX174" fmla="*/ 4117845 w 10820392"/>
              <a:gd name="connsiteY174" fmla="*/ 2171698 h 8272274"/>
              <a:gd name="connsiteX175" fmla="*/ 4325872 w 10820392"/>
              <a:gd name="connsiteY175" fmla="*/ 1755646 h 8272274"/>
              <a:gd name="connsiteX176" fmla="*/ 4900414 w 10820392"/>
              <a:gd name="connsiteY176" fmla="*/ 1755646 h 8272274"/>
              <a:gd name="connsiteX177" fmla="*/ 5108440 w 10820392"/>
              <a:gd name="connsiteY177" fmla="*/ 2171698 h 8272274"/>
              <a:gd name="connsiteX178" fmla="*/ 4900414 w 10820392"/>
              <a:gd name="connsiteY178" fmla="*/ 2587750 h 8272274"/>
              <a:gd name="connsiteX179" fmla="*/ 4325872 w 10820392"/>
              <a:gd name="connsiteY179" fmla="*/ 2587750 h 8272274"/>
              <a:gd name="connsiteX180" fmla="*/ 3291839 w 10820392"/>
              <a:gd name="connsiteY180" fmla="*/ 6106670 h 8272274"/>
              <a:gd name="connsiteX181" fmla="*/ 3499866 w 10820392"/>
              <a:gd name="connsiteY181" fmla="*/ 5690618 h 8272274"/>
              <a:gd name="connsiteX182" fmla="*/ 4074415 w 10820392"/>
              <a:gd name="connsiteY182" fmla="*/ 5690618 h 8272274"/>
              <a:gd name="connsiteX183" fmla="*/ 4282441 w 10820392"/>
              <a:gd name="connsiteY183" fmla="*/ 6106670 h 8272274"/>
              <a:gd name="connsiteX184" fmla="*/ 4074415 w 10820392"/>
              <a:gd name="connsiteY184" fmla="*/ 6522722 h 8272274"/>
              <a:gd name="connsiteX185" fmla="*/ 3499866 w 10820392"/>
              <a:gd name="connsiteY185" fmla="*/ 6522722 h 8272274"/>
              <a:gd name="connsiteX186" fmla="*/ 3291836 w 10820392"/>
              <a:gd name="connsiteY186" fmla="*/ 2607562 h 8272274"/>
              <a:gd name="connsiteX187" fmla="*/ 3499862 w 10820392"/>
              <a:gd name="connsiteY187" fmla="*/ 2191510 h 8272274"/>
              <a:gd name="connsiteX188" fmla="*/ 4074410 w 10820392"/>
              <a:gd name="connsiteY188" fmla="*/ 2191510 h 8272274"/>
              <a:gd name="connsiteX189" fmla="*/ 4282437 w 10820392"/>
              <a:gd name="connsiteY189" fmla="*/ 2607562 h 8272274"/>
              <a:gd name="connsiteX190" fmla="*/ 4074410 w 10820392"/>
              <a:gd name="connsiteY190" fmla="*/ 3023614 h 8272274"/>
              <a:gd name="connsiteX191" fmla="*/ 3499862 w 10820392"/>
              <a:gd name="connsiteY191" fmla="*/ 3023614 h 8272274"/>
              <a:gd name="connsiteX192" fmla="*/ 3291836 w 10820392"/>
              <a:gd name="connsiteY192" fmla="*/ 3482339 h 8272274"/>
              <a:gd name="connsiteX193" fmla="*/ 3499862 w 10820392"/>
              <a:gd name="connsiteY193" fmla="*/ 3066287 h 8272274"/>
              <a:gd name="connsiteX194" fmla="*/ 4074410 w 10820392"/>
              <a:gd name="connsiteY194" fmla="*/ 3066287 h 8272274"/>
              <a:gd name="connsiteX195" fmla="*/ 4282437 w 10820392"/>
              <a:gd name="connsiteY195" fmla="*/ 3482339 h 8272274"/>
              <a:gd name="connsiteX196" fmla="*/ 4074410 w 10820392"/>
              <a:gd name="connsiteY196" fmla="*/ 3898391 h 8272274"/>
              <a:gd name="connsiteX197" fmla="*/ 3499862 w 10820392"/>
              <a:gd name="connsiteY197" fmla="*/ 3898391 h 8272274"/>
              <a:gd name="connsiteX198" fmla="*/ 3291836 w 10820392"/>
              <a:gd name="connsiteY198" fmla="*/ 4357116 h 8272274"/>
              <a:gd name="connsiteX199" fmla="*/ 3499862 w 10820392"/>
              <a:gd name="connsiteY199" fmla="*/ 3941064 h 8272274"/>
              <a:gd name="connsiteX200" fmla="*/ 4074411 w 10820392"/>
              <a:gd name="connsiteY200" fmla="*/ 3941064 h 8272274"/>
              <a:gd name="connsiteX201" fmla="*/ 4282437 w 10820392"/>
              <a:gd name="connsiteY201" fmla="*/ 4357116 h 8272274"/>
              <a:gd name="connsiteX202" fmla="*/ 4074411 w 10820392"/>
              <a:gd name="connsiteY202" fmla="*/ 4773168 h 8272274"/>
              <a:gd name="connsiteX203" fmla="*/ 3499862 w 10820392"/>
              <a:gd name="connsiteY203" fmla="*/ 4773168 h 8272274"/>
              <a:gd name="connsiteX204" fmla="*/ 3291836 w 10820392"/>
              <a:gd name="connsiteY204" fmla="*/ 5231893 h 8272274"/>
              <a:gd name="connsiteX205" fmla="*/ 3499862 w 10820392"/>
              <a:gd name="connsiteY205" fmla="*/ 4815841 h 8272274"/>
              <a:gd name="connsiteX206" fmla="*/ 4074411 w 10820392"/>
              <a:gd name="connsiteY206" fmla="*/ 4815841 h 8272274"/>
              <a:gd name="connsiteX207" fmla="*/ 4282437 w 10820392"/>
              <a:gd name="connsiteY207" fmla="*/ 5231893 h 8272274"/>
              <a:gd name="connsiteX208" fmla="*/ 4074411 w 10820392"/>
              <a:gd name="connsiteY208" fmla="*/ 5647945 h 8272274"/>
              <a:gd name="connsiteX209" fmla="*/ 3499862 w 10820392"/>
              <a:gd name="connsiteY209" fmla="*/ 5647945 h 8272274"/>
              <a:gd name="connsiteX210" fmla="*/ 3291835 w 10820392"/>
              <a:gd name="connsiteY210" fmla="*/ 854964 h 8272274"/>
              <a:gd name="connsiteX211" fmla="*/ 3499862 w 10820392"/>
              <a:gd name="connsiteY211" fmla="*/ 438912 h 8272274"/>
              <a:gd name="connsiteX212" fmla="*/ 4074410 w 10820392"/>
              <a:gd name="connsiteY212" fmla="*/ 438912 h 8272274"/>
              <a:gd name="connsiteX213" fmla="*/ 4282436 w 10820392"/>
              <a:gd name="connsiteY213" fmla="*/ 854964 h 8272274"/>
              <a:gd name="connsiteX214" fmla="*/ 4074410 w 10820392"/>
              <a:gd name="connsiteY214" fmla="*/ 1271016 h 8272274"/>
              <a:gd name="connsiteX215" fmla="*/ 3499862 w 10820392"/>
              <a:gd name="connsiteY215" fmla="*/ 1271016 h 8272274"/>
              <a:gd name="connsiteX216" fmla="*/ 3291835 w 10820392"/>
              <a:gd name="connsiteY216" fmla="*/ 1732785 h 8272274"/>
              <a:gd name="connsiteX217" fmla="*/ 3499862 w 10820392"/>
              <a:gd name="connsiteY217" fmla="*/ 1316733 h 8272274"/>
              <a:gd name="connsiteX218" fmla="*/ 4074410 w 10820392"/>
              <a:gd name="connsiteY218" fmla="*/ 1316733 h 8272274"/>
              <a:gd name="connsiteX219" fmla="*/ 4282437 w 10820392"/>
              <a:gd name="connsiteY219" fmla="*/ 1732785 h 8272274"/>
              <a:gd name="connsiteX220" fmla="*/ 4074410 w 10820392"/>
              <a:gd name="connsiteY220" fmla="*/ 2148837 h 8272274"/>
              <a:gd name="connsiteX221" fmla="*/ 3499862 w 10820392"/>
              <a:gd name="connsiteY221" fmla="*/ 2148837 h 8272274"/>
              <a:gd name="connsiteX222" fmla="*/ 2468880 w 10820392"/>
              <a:gd name="connsiteY222" fmla="*/ 6542536 h 8272274"/>
              <a:gd name="connsiteX223" fmla="*/ 2676905 w 10820392"/>
              <a:gd name="connsiteY223" fmla="*/ 6126484 h 8272274"/>
              <a:gd name="connsiteX224" fmla="*/ 3251453 w 10820392"/>
              <a:gd name="connsiteY224" fmla="*/ 6126484 h 8272274"/>
              <a:gd name="connsiteX225" fmla="*/ 3459480 w 10820392"/>
              <a:gd name="connsiteY225" fmla="*/ 6542536 h 8272274"/>
              <a:gd name="connsiteX226" fmla="*/ 3251453 w 10820392"/>
              <a:gd name="connsiteY226" fmla="*/ 6958588 h 8272274"/>
              <a:gd name="connsiteX227" fmla="*/ 2676905 w 10820392"/>
              <a:gd name="connsiteY227" fmla="*/ 6958588 h 8272274"/>
              <a:gd name="connsiteX228" fmla="*/ 2468875 w 10820392"/>
              <a:gd name="connsiteY228" fmla="*/ 5667760 h 8272274"/>
              <a:gd name="connsiteX229" fmla="*/ 2676900 w 10820392"/>
              <a:gd name="connsiteY229" fmla="*/ 5251708 h 8272274"/>
              <a:gd name="connsiteX230" fmla="*/ 3251449 w 10820392"/>
              <a:gd name="connsiteY230" fmla="*/ 5251708 h 8272274"/>
              <a:gd name="connsiteX231" fmla="*/ 3459475 w 10820392"/>
              <a:gd name="connsiteY231" fmla="*/ 5667760 h 8272274"/>
              <a:gd name="connsiteX232" fmla="*/ 3251449 w 10820392"/>
              <a:gd name="connsiteY232" fmla="*/ 6083812 h 8272274"/>
              <a:gd name="connsiteX233" fmla="*/ 2676900 w 10820392"/>
              <a:gd name="connsiteY233" fmla="*/ 6083812 h 8272274"/>
              <a:gd name="connsiteX234" fmla="*/ 2468874 w 10820392"/>
              <a:gd name="connsiteY234" fmla="*/ 3918206 h 8272274"/>
              <a:gd name="connsiteX235" fmla="*/ 2676900 w 10820392"/>
              <a:gd name="connsiteY235" fmla="*/ 3502154 h 8272274"/>
              <a:gd name="connsiteX236" fmla="*/ 3251449 w 10820392"/>
              <a:gd name="connsiteY236" fmla="*/ 3502154 h 8272274"/>
              <a:gd name="connsiteX237" fmla="*/ 3459475 w 10820392"/>
              <a:gd name="connsiteY237" fmla="*/ 3918206 h 8272274"/>
              <a:gd name="connsiteX238" fmla="*/ 3251449 w 10820392"/>
              <a:gd name="connsiteY238" fmla="*/ 4334258 h 8272274"/>
              <a:gd name="connsiteX239" fmla="*/ 2676900 w 10820392"/>
              <a:gd name="connsiteY239" fmla="*/ 4334258 h 8272274"/>
              <a:gd name="connsiteX240" fmla="*/ 2468874 w 10820392"/>
              <a:gd name="connsiteY240" fmla="*/ 4792983 h 8272274"/>
              <a:gd name="connsiteX241" fmla="*/ 2676900 w 10820392"/>
              <a:gd name="connsiteY241" fmla="*/ 4376931 h 8272274"/>
              <a:gd name="connsiteX242" fmla="*/ 3251449 w 10820392"/>
              <a:gd name="connsiteY242" fmla="*/ 4376931 h 8272274"/>
              <a:gd name="connsiteX243" fmla="*/ 3459475 w 10820392"/>
              <a:gd name="connsiteY243" fmla="*/ 4792983 h 8272274"/>
              <a:gd name="connsiteX244" fmla="*/ 3251449 w 10820392"/>
              <a:gd name="connsiteY244" fmla="*/ 5209035 h 8272274"/>
              <a:gd name="connsiteX245" fmla="*/ 2676900 w 10820392"/>
              <a:gd name="connsiteY245" fmla="*/ 5209035 h 8272274"/>
              <a:gd name="connsiteX246" fmla="*/ 2468874 w 10820392"/>
              <a:gd name="connsiteY246" fmla="*/ 3043429 h 8272274"/>
              <a:gd name="connsiteX247" fmla="*/ 2676900 w 10820392"/>
              <a:gd name="connsiteY247" fmla="*/ 2627377 h 8272274"/>
              <a:gd name="connsiteX248" fmla="*/ 3251449 w 10820392"/>
              <a:gd name="connsiteY248" fmla="*/ 2627377 h 8272274"/>
              <a:gd name="connsiteX249" fmla="*/ 3459475 w 10820392"/>
              <a:gd name="connsiteY249" fmla="*/ 3043429 h 8272274"/>
              <a:gd name="connsiteX250" fmla="*/ 3251449 w 10820392"/>
              <a:gd name="connsiteY250" fmla="*/ 3459481 h 8272274"/>
              <a:gd name="connsiteX251" fmla="*/ 2676900 w 10820392"/>
              <a:gd name="connsiteY251" fmla="*/ 3459481 h 8272274"/>
              <a:gd name="connsiteX252" fmla="*/ 2468874 w 10820392"/>
              <a:gd name="connsiteY252" fmla="*/ 1293875 h 8272274"/>
              <a:gd name="connsiteX253" fmla="*/ 2676900 w 10820392"/>
              <a:gd name="connsiteY253" fmla="*/ 877823 h 8272274"/>
              <a:gd name="connsiteX254" fmla="*/ 3251448 w 10820392"/>
              <a:gd name="connsiteY254" fmla="*/ 877823 h 8272274"/>
              <a:gd name="connsiteX255" fmla="*/ 3459474 w 10820392"/>
              <a:gd name="connsiteY255" fmla="*/ 1293875 h 8272274"/>
              <a:gd name="connsiteX256" fmla="*/ 3251448 w 10820392"/>
              <a:gd name="connsiteY256" fmla="*/ 1709927 h 8272274"/>
              <a:gd name="connsiteX257" fmla="*/ 2676900 w 10820392"/>
              <a:gd name="connsiteY257" fmla="*/ 1709927 h 8272274"/>
              <a:gd name="connsiteX258" fmla="*/ 2468874 w 10820392"/>
              <a:gd name="connsiteY258" fmla="*/ 2168652 h 8272274"/>
              <a:gd name="connsiteX259" fmla="*/ 2676900 w 10820392"/>
              <a:gd name="connsiteY259" fmla="*/ 1752600 h 8272274"/>
              <a:gd name="connsiteX260" fmla="*/ 3251448 w 10820392"/>
              <a:gd name="connsiteY260" fmla="*/ 1752600 h 8272274"/>
              <a:gd name="connsiteX261" fmla="*/ 3459474 w 10820392"/>
              <a:gd name="connsiteY261" fmla="*/ 2168652 h 8272274"/>
              <a:gd name="connsiteX262" fmla="*/ 3251448 w 10820392"/>
              <a:gd name="connsiteY262" fmla="*/ 2584704 h 8272274"/>
              <a:gd name="connsiteX263" fmla="*/ 2676900 w 10820392"/>
              <a:gd name="connsiteY263" fmla="*/ 2584704 h 8272274"/>
              <a:gd name="connsiteX264" fmla="*/ 2468874 w 10820392"/>
              <a:gd name="connsiteY264" fmla="*/ 416054 h 8272274"/>
              <a:gd name="connsiteX265" fmla="*/ 2676900 w 10820392"/>
              <a:gd name="connsiteY265" fmla="*/ 2 h 8272274"/>
              <a:gd name="connsiteX266" fmla="*/ 3251448 w 10820392"/>
              <a:gd name="connsiteY266" fmla="*/ 2 h 8272274"/>
              <a:gd name="connsiteX267" fmla="*/ 3459474 w 10820392"/>
              <a:gd name="connsiteY267" fmla="*/ 416054 h 8272274"/>
              <a:gd name="connsiteX268" fmla="*/ 3251448 w 10820392"/>
              <a:gd name="connsiteY268" fmla="*/ 832106 h 8272274"/>
              <a:gd name="connsiteX269" fmla="*/ 2676900 w 10820392"/>
              <a:gd name="connsiteY269" fmla="*/ 832106 h 8272274"/>
              <a:gd name="connsiteX270" fmla="*/ 1645920 w 10820392"/>
              <a:gd name="connsiteY270" fmla="*/ 6106670 h 8272274"/>
              <a:gd name="connsiteX271" fmla="*/ 1853946 w 10820392"/>
              <a:gd name="connsiteY271" fmla="*/ 5690618 h 8272274"/>
              <a:gd name="connsiteX272" fmla="*/ 2428494 w 10820392"/>
              <a:gd name="connsiteY272" fmla="*/ 5690618 h 8272274"/>
              <a:gd name="connsiteX273" fmla="*/ 2636518 w 10820392"/>
              <a:gd name="connsiteY273" fmla="*/ 6106670 h 8272274"/>
              <a:gd name="connsiteX274" fmla="*/ 2428494 w 10820392"/>
              <a:gd name="connsiteY274" fmla="*/ 6522722 h 8272274"/>
              <a:gd name="connsiteX275" fmla="*/ 1853946 w 10820392"/>
              <a:gd name="connsiteY275" fmla="*/ 6522722 h 8272274"/>
              <a:gd name="connsiteX276" fmla="*/ 1645920 w 10820392"/>
              <a:gd name="connsiteY276" fmla="*/ 6981446 h 8272274"/>
              <a:gd name="connsiteX277" fmla="*/ 1853946 w 10820392"/>
              <a:gd name="connsiteY277" fmla="*/ 6565394 h 8272274"/>
              <a:gd name="connsiteX278" fmla="*/ 2428494 w 10820392"/>
              <a:gd name="connsiteY278" fmla="*/ 6565394 h 8272274"/>
              <a:gd name="connsiteX279" fmla="*/ 2636518 w 10820392"/>
              <a:gd name="connsiteY279" fmla="*/ 6981446 h 8272274"/>
              <a:gd name="connsiteX280" fmla="*/ 2428494 w 10820392"/>
              <a:gd name="connsiteY280" fmla="*/ 7397498 h 8272274"/>
              <a:gd name="connsiteX281" fmla="*/ 1853946 w 10820392"/>
              <a:gd name="connsiteY281" fmla="*/ 7397498 h 8272274"/>
              <a:gd name="connsiteX282" fmla="*/ 1645914 w 10820392"/>
              <a:gd name="connsiteY282" fmla="*/ 5231893 h 8272274"/>
              <a:gd name="connsiteX283" fmla="*/ 1853940 w 10820392"/>
              <a:gd name="connsiteY283" fmla="*/ 4815841 h 8272274"/>
              <a:gd name="connsiteX284" fmla="*/ 2428488 w 10820392"/>
              <a:gd name="connsiteY284" fmla="*/ 4815841 h 8272274"/>
              <a:gd name="connsiteX285" fmla="*/ 2636514 w 10820392"/>
              <a:gd name="connsiteY285" fmla="*/ 5231893 h 8272274"/>
              <a:gd name="connsiteX286" fmla="*/ 2428488 w 10820392"/>
              <a:gd name="connsiteY286" fmla="*/ 5647945 h 8272274"/>
              <a:gd name="connsiteX287" fmla="*/ 1853940 w 10820392"/>
              <a:gd name="connsiteY287" fmla="*/ 5647945 h 8272274"/>
              <a:gd name="connsiteX288" fmla="*/ 1645914 w 10820392"/>
              <a:gd name="connsiteY288" fmla="*/ 4357116 h 8272274"/>
              <a:gd name="connsiteX289" fmla="*/ 1853940 w 10820392"/>
              <a:gd name="connsiteY289" fmla="*/ 3941064 h 8272274"/>
              <a:gd name="connsiteX290" fmla="*/ 2428487 w 10820392"/>
              <a:gd name="connsiteY290" fmla="*/ 3941064 h 8272274"/>
              <a:gd name="connsiteX291" fmla="*/ 2636513 w 10820392"/>
              <a:gd name="connsiteY291" fmla="*/ 4357116 h 8272274"/>
              <a:gd name="connsiteX292" fmla="*/ 2428487 w 10820392"/>
              <a:gd name="connsiteY292" fmla="*/ 4773168 h 8272274"/>
              <a:gd name="connsiteX293" fmla="*/ 1853940 w 10820392"/>
              <a:gd name="connsiteY293" fmla="*/ 4773168 h 8272274"/>
              <a:gd name="connsiteX294" fmla="*/ 1645913 w 10820392"/>
              <a:gd name="connsiteY294" fmla="*/ 3482339 h 8272274"/>
              <a:gd name="connsiteX295" fmla="*/ 1853939 w 10820392"/>
              <a:gd name="connsiteY295" fmla="*/ 3066287 h 8272274"/>
              <a:gd name="connsiteX296" fmla="*/ 2428487 w 10820392"/>
              <a:gd name="connsiteY296" fmla="*/ 3066287 h 8272274"/>
              <a:gd name="connsiteX297" fmla="*/ 2636513 w 10820392"/>
              <a:gd name="connsiteY297" fmla="*/ 3482339 h 8272274"/>
              <a:gd name="connsiteX298" fmla="*/ 2428487 w 10820392"/>
              <a:gd name="connsiteY298" fmla="*/ 3898391 h 8272274"/>
              <a:gd name="connsiteX299" fmla="*/ 1853939 w 10820392"/>
              <a:gd name="connsiteY299" fmla="*/ 3898391 h 8272274"/>
              <a:gd name="connsiteX300" fmla="*/ 1645913 w 10820392"/>
              <a:gd name="connsiteY300" fmla="*/ 2607562 h 8272274"/>
              <a:gd name="connsiteX301" fmla="*/ 1853939 w 10820392"/>
              <a:gd name="connsiteY301" fmla="*/ 2191510 h 8272274"/>
              <a:gd name="connsiteX302" fmla="*/ 2428487 w 10820392"/>
              <a:gd name="connsiteY302" fmla="*/ 2191510 h 8272274"/>
              <a:gd name="connsiteX303" fmla="*/ 2636513 w 10820392"/>
              <a:gd name="connsiteY303" fmla="*/ 2607562 h 8272274"/>
              <a:gd name="connsiteX304" fmla="*/ 2428487 w 10820392"/>
              <a:gd name="connsiteY304" fmla="*/ 3023614 h 8272274"/>
              <a:gd name="connsiteX305" fmla="*/ 1853939 w 10820392"/>
              <a:gd name="connsiteY305" fmla="*/ 3023614 h 8272274"/>
              <a:gd name="connsiteX306" fmla="*/ 1645913 w 10820392"/>
              <a:gd name="connsiteY306" fmla="*/ 1732785 h 8272274"/>
              <a:gd name="connsiteX307" fmla="*/ 1853939 w 10820392"/>
              <a:gd name="connsiteY307" fmla="*/ 1316733 h 8272274"/>
              <a:gd name="connsiteX308" fmla="*/ 2428487 w 10820392"/>
              <a:gd name="connsiteY308" fmla="*/ 1316733 h 8272274"/>
              <a:gd name="connsiteX309" fmla="*/ 2636513 w 10820392"/>
              <a:gd name="connsiteY309" fmla="*/ 1732785 h 8272274"/>
              <a:gd name="connsiteX310" fmla="*/ 2428487 w 10820392"/>
              <a:gd name="connsiteY310" fmla="*/ 2148837 h 8272274"/>
              <a:gd name="connsiteX311" fmla="*/ 1853939 w 10820392"/>
              <a:gd name="connsiteY311" fmla="*/ 2148837 h 8272274"/>
              <a:gd name="connsiteX312" fmla="*/ 1645913 w 10820392"/>
              <a:gd name="connsiteY312" fmla="*/ 854964 h 8272274"/>
              <a:gd name="connsiteX313" fmla="*/ 1853939 w 10820392"/>
              <a:gd name="connsiteY313" fmla="*/ 438912 h 8272274"/>
              <a:gd name="connsiteX314" fmla="*/ 2428487 w 10820392"/>
              <a:gd name="connsiteY314" fmla="*/ 438912 h 8272274"/>
              <a:gd name="connsiteX315" fmla="*/ 2636513 w 10820392"/>
              <a:gd name="connsiteY315" fmla="*/ 854964 h 8272274"/>
              <a:gd name="connsiteX316" fmla="*/ 2428487 w 10820392"/>
              <a:gd name="connsiteY316" fmla="*/ 1271016 h 8272274"/>
              <a:gd name="connsiteX317" fmla="*/ 1853939 w 10820392"/>
              <a:gd name="connsiteY317" fmla="*/ 1271016 h 8272274"/>
              <a:gd name="connsiteX318" fmla="*/ 822961 w 10820392"/>
              <a:gd name="connsiteY318" fmla="*/ 7417312 h 8272274"/>
              <a:gd name="connsiteX319" fmla="*/ 1030986 w 10820392"/>
              <a:gd name="connsiteY319" fmla="*/ 7001260 h 8272274"/>
              <a:gd name="connsiteX320" fmla="*/ 1605534 w 10820392"/>
              <a:gd name="connsiteY320" fmla="*/ 7001260 h 8272274"/>
              <a:gd name="connsiteX321" fmla="*/ 1813560 w 10820392"/>
              <a:gd name="connsiteY321" fmla="*/ 7417312 h 8272274"/>
              <a:gd name="connsiteX322" fmla="*/ 1605534 w 10820392"/>
              <a:gd name="connsiteY322" fmla="*/ 7833364 h 8272274"/>
              <a:gd name="connsiteX323" fmla="*/ 1030986 w 10820392"/>
              <a:gd name="connsiteY323" fmla="*/ 7833364 h 8272274"/>
              <a:gd name="connsiteX324" fmla="*/ 822961 w 10820392"/>
              <a:gd name="connsiteY324" fmla="*/ 6542536 h 8272274"/>
              <a:gd name="connsiteX325" fmla="*/ 1030986 w 10820392"/>
              <a:gd name="connsiteY325" fmla="*/ 6126484 h 8272274"/>
              <a:gd name="connsiteX326" fmla="*/ 1605534 w 10820392"/>
              <a:gd name="connsiteY326" fmla="*/ 6126484 h 8272274"/>
              <a:gd name="connsiteX327" fmla="*/ 1813560 w 10820392"/>
              <a:gd name="connsiteY327" fmla="*/ 6542536 h 8272274"/>
              <a:gd name="connsiteX328" fmla="*/ 1605534 w 10820392"/>
              <a:gd name="connsiteY328" fmla="*/ 6958588 h 8272274"/>
              <a:gd name="connsiteX329" fmla="*/ 1030986 w 10820392"/>
              <a:gd name="connsiteY329" fmla="*/ 6958588 h 8272274"/>
              <a:gd name="connsiteX330" fmla="*/ 822960 w 10820392"/>
              <a:gd name="connsiteY330" fmla="*/ 4792983 h 8272274"/>
              <a:gd name="connsiteX331" fmla="*/ 1030986 w 10820392"/>
              <a:gd name="connsiteY331" fmla="*/ 4376931 h 8272274"/>
              <a:gd name="connsiteX332" fmla="*/ 1605534 w 10820392"/>
              <a:gd name="connsiteY332" fmla="*/ 4376931 h 8272274"/>
              <a:gd name="connsiteX333" fmla="*/ 1813560 w 10820392"/>
              <a:gd name="connsiteY333" fmla="*/ 4792983 h 8272274"/>
              <a:gd name="connsiteX334" fmla="*/ 1605534 w 10820392"/>
              <a:gd name="connsiteY334" fmla="*/ 5209035 h 8272274"/>
              <a:gd name="connsiteX335" fmla="*/ 1030986 w 10820392"/>
              <a:gd name="connsiteY335" fmla="*/ 5209035 h 8272274"/>
              <a:gd name="connsiteX336" fmla="*/ 822953 w 10820392"/>
              <a:gd name="connsiteY336" fmla="*/ 5667760 h 8272274"/>
              <a:gd name="connsiteX337" fmla="*/ 1030979 w 10820392"/>
              <a:gd name="connsiteY337" fmla="*/ 5251708 h 8272274"/>
              <a:gd name="connsiteX338" fmla="*/ 1605527 w 10820392"/>
              <a:gd name="connsiteY338" fmla="*/ 5251708 h 8272274"/>
              <a:gd name="connsiteX339" fmla="*/ 1813553 w 10820392"/>
              <a:gd name="connsiteY339" fmla="*/ 5667760 h 8272274"/>
              <a:gd name="connsiteX340" fmla="*/ 1605527 w 10820392"/>
              <a:gd name="connsiteY340" fmla="*/ 6083812 h 8272274"/>
              <a:gd name="connsiteX341" fmla="*/ 1030979 w 10820392"/>
              <a:gd name="connsiteY341" fmla="*/ 6083812 h 8272274"/>
              <a:gd name="connsiteX342" fmla="*/ 822953 w 10820392"/>
              <a:gd name="connsiteY342" fmla="*/ 3918206 h 8272274"/>
              <a:gd name="connsiteX343" fmla="*/ 1030979 w 10820392"/>
              <a:gd name="connsiteY343" fmla="*/ 3502154 h 8272274"/>
              <a:gd name="connsiteX344" fmla="*/ 1605527 w 10820392"/>
              <a:gd name="connsiteY344" fmla="*/ 3502154 h 8272274"/>
              <a:gd name="connsiteX345" fmla="*/ 1813553 w 10820392"/>
              <a:gd name="connsiteY345" fmla="*/ 3918206 h 8272274"/>
              <a:gd name="connsiteX346" fmla="*/ 1605527 w 10820392"/>
              <a:gd name="connsiteY346" fmla="*/ 4334258 h 8272274"/>
              <a:gd name="connsiteX347" fmla="*/ 1030979 w 10820392"/>
              <a:gd name="connsiteY347" fmla="*/ 4334258 h 8272274"/>
              <a:gd name="connsiteX348" fmla="*/ 822953 w 10820392"/>
              <a:gd name="connsiteY348" fmla="*/ 3043429 h 8272274"/>
              <a:gd name="connsiteX349" fmla="*/ 1030979 w 10820392"/>
              <a:gd name="connsiteY349" fmla="*/ 2627377 h 8272274"/>
              <a:gd name="connsiteX350" fmla="*/ 1605527 w 10820392"/>
              <a:gd name="connsiteY350" fmla="*/ 2627377 h 8272274"/>
              <a:gd name="connsiteX351" fmla="*/ 1813553 w 10820392"/>
              <a:gd name="connsiteY351" fmla="*/ 3043429 h 8272274"/>
              <a:gd name="connsiteX352" fmla="*/ 1605527 w 10820392"/>
              <a:gd name="connsiteY352" fmla="*/ 3459481 h 8272274"/>
              <a:gd name="connsiteX353" fmla="*/ 1030979 w 10820392"/>
              <a:gd name="connsiteY353" fmla="*/ 3459481 h 8272274"/>
              <a:gd name="connsiteX354" fmla="*/ 822952 w 10820392"/>
              <a:gd name="connsiteY354" fmla="*/ 2168652 h 8272274"/>
              <a:gd name="connsiteX355" fmla="*/ 1030978 w 10820392"/>
              <a:gd name="connsiteY355" fmla="*/ 1752600 h 8272274"/>
              <a:gd name="connsiteX356" fmla="*/ 1605527 w 10820392"/>
              <a:gd name="connsiteY356" fmla="*/ 1752600 h 8272274"/>
              <a:gd name="connsiteX357" fmla="*/ 1813552 w 10820392"/>
              <a:gd name="connsiteY357" fmla="*/ 2168652 h 8272274"/>
              <a:gd name="connsiteX358" fmla="*/ 1605527 w 10820392"/>
              <a:gd name="connsiteY358" fmla="*/ 2584704 h 8272274"/>
              <a:gd name="connsiteX359" fmla="*/ 1030978 w 10820392"/>
              <a:gd name="connsiteY359" fmla="*/ 2584704 h 8272274"/>
              <a:gd name="connsiteX360" fmla="*/ 822952 w 10820392"/>
              <a:gd name="connsiteY360" fmla="*/ 1293875 h 8272274"/>
              <a:gd name="connsiteX361" fmla="*/ 1030978 w 10820392"/>
              <a:gd name="connsiteY361" fmla="*/ 877823 h 8272274"/>
              <a:gd name="connsiteX362" fmla="*/ 1605526 w 10820392"/>
              <a:gd name="connsiteY362" fmla="*/ 877823 h 8272274"/>
              <a:gd name="connsiteX363" fmla="*/ 1813552 w 10820392"/>
              <a:gd name="connsiteY363" fmla="*/ 1293875 h 8272274"/>
              <a:gd name="connsiteX364" fmla="*/ 1605526 w 10820392"/>
              <a:gd name="connsiteY364" fmla="*/ 1709927 h 8272274"/>
              <a:gd name="connsiteX365" fmla="*/ 1030978 w 10820392"/>
              <a:gd name="connsiteY365" fmla="*/ 1709927 h 8272274"/>
              <a:gd name="connsiteX366" fmla="*/ 822952 w 10820392"/>
              <a:gd name="connsiteY366" fmla="*/ 416054 h 8272274"/>
              <a:gd name="connsiteX367" fmla="*/ 1030978 w 10820392"/>
              <a:gd name="connsiteY367" fmla="*/ 2 h 8272274"/>
              <a:gd name="connsiteX368" fmla="*/ 1605526 w 10820392"/>
              <a:gd name="connsiteY368" fmla="*/ 2 h 8272274"/>
              <a:gd name="connsiteX369" fmla="*/ 1813552 w 10820392"/>
              <a:gd name="connsiteY369" fmla="*/ 416054 h 8272274"/>
              <a:gd name="connsiteX370" fmla="*/ 1605526 w 10820392"/>
              <a:gd name="connsiteY370" fmla="*/ 832106 h 8272274"/>
              <a:gd name="connsiteX371" fmla="*/ 1030978 w 10820392"/>
              <a:gd name="connsiteY371" fmla="*/ 832106 h 8272274"/>
              <a:gd name="connsiteX372" fmla="*/ 1 w 10820392"/>
              <a:gd name="connsiteY372" fmla="*/ 7856222 h 8272274"/>
              <a:gd name="connsiteX373" fmla="*/ 208027 w 10820392"/>
              <a:gd name="connsiteY373" fmla="*/ 7440170 h 8272274"/>
              <a:gd name="connsiteX374" fmla="*/ 782574 w 10820392"/>
              <a:gd name="connsiteY374" fmla="*/ 7440170 h 8272274"/>
              <a:gd name="connsiteX375" fmla="*/ 990600 w 10820392"/>
              <a:gd name="connsiteY375" fmla="*/ 7856222 h 8272274"/>
              <a:gd name="connsiteX376" fmla="*/ 782574 w 10820392"/>
              <a:gd name="connsiteY376" fmla="*/ 8272274 h 8272274"/>
              <a:gd name="connsiteX377" fmla="*/ 208027 w 10820392"/>
              <a:gd name="connsiteY377" fmla="*/ 8272274 h 8272274"/>
              <a:gd name="connsiteX378" fmla="*/ 1 w 10820392"/>
              <a:gd name="connsiteY378" fmla="*/ 6981446 h 8272274"/>
              <a:gd name="connsiteX379" fmla="*/ 208026 w 10820392"/>
              <a:gd name="connsiteY379" fmla="*/ 6565394 h 8272274"/>
              <a:gd name="connsiteX380" fmla="*/ 782574 w 10820392"/>
              <a:gd name="connsiteY380" fmla="*/ 6565394 h 8272274"/>
              <a:gd name="connsiteX381" fmla="*/ 990600 w 10820392"/>
              <a:gd name="connsiteY381" fmla="*/ 6981446 h 8272274"/>
              <a:gd name="connsiteX382" fmla="*/ 782574 w 10820392"/>
              <a:gd name="connsiteY382" fmla="*/ 7397498 h 8272274"/>
              <a:gd name="connsiteX383" fmla="*/ 208026 w 10820392"/>
              <a:gd name="connsiteY383" fmla="*/ 7397498 h 8272274"/>
              <a:gd name="connsiteX384" fmla="*/ 0 w 10820392"/>
              <a:gd name="connsiteY384" fmla="*/ 6106670 h 8272274"/>
              <a:gd name="connsiteX385" fmla="*/ 208026 w 10820392"/>
              <a:gd name="connsiteY385" fmla="*/ 5690618 h 8272274"/>
              <a:gd name="connsiteX386" fmla="*/ 782574 w 10820392"/>
              <a:gd name="connsiteY386" fmla="*/ 5690618 h 8272274"/>
              <a:gd name="connsiteX387" fmla="*/ 990600 w 10820392"/>
              <a:gd name="connsiteY387" fmla="*/ 6106670 h 8272274"/>
              <a:gd name="connsiteX388" fmla="*/ 782574 w 10820392"/>
              <a:gd name="connsiteY388" fmla="*/ 6522722 h 8272274"/>
              <a:gd name="connsiteX389" fmla="*/ 208026 w 10820392"/>
              <a:gd name="connsiteY389" fmla="*/ 6522722 h 8272274"/>
              <a:gd name="connsiteX390" fmla="*/ 0 w 10820392"/>
              <a:gd name="connsiteY390" fmla="*/ 5231893 h 8272274"/>
              <a:gd name="connsiteX391" fmla="*/ 208026 w 10820392"/>
              <a:gd name="connsiteY391" fmla="*/ 4815841 h 8272274"/>
              <a:gd name="connsiteX392" fmla="*/ 782574 w 10820392"/>
              <a:gd name="connsiteY392" fmla="*/ 4815841 h 8272274"/>
              <a:gd name="connsiteX393" fmla="*/ 990600 w 10820392"/>
              <a:gd name="connsiteY393" fmla="*/ 5231893 h 8272274"/>
              <a:gd name="connsiteX394" fmla="*/ 782574 w 10820392"/>
              <a:gd name="connsiteY394" fmla="*/ 5647945 h 8272274"/>
              <a:gd name="connsiteX395" fmla="*/ 208026 w 10820392"/>
              <a:gd name="connsiteY395" fmla="*/ 5647945 h 8272274"/>
              <a:gd name="connsiteX396" fmla="*/ 0 w 10820392"/>
              <a:gd name="connsiteY396" fmla="*/ 4357116 h 8272274"/>
              <a:gd name="connsiteX397" fmla="*/ 208026 w 10820392"/>
              <a:gd name="connsiteY397" fmla="*/ 3941064 h 8272274"/>
              <a:gd name="connsiteX398" fmla="*/ 782574 w 10820392"/>
              <a:gd name="connsiteY398" fmla="*/ 3941064 h 8272274"/>
              <a:gd name="connsiteX399" fmla="*/ 990600 w 10820392"/>
              <a:gd name="connsiteY399" fmla="*/ 4357116 h 8272274"/>
              <a:gd name="connsiteX400" fmla="*/ 782574 w 10820392"/>
              <a:gd name="connsiteY400" fmla="*/ 4773168 h 8272274"/>
              <a:gd name="connsiteX401" fmla="*/ 208026 w 10820392"/>
              <a:gd name="connsiteY401" fmla="*/ 4773168 h 8272274"/>
              <a:gd name="connsiteX402" fmla="*/ 0 w 10820392"/>
              <a:gd name="connsiteY402" fmla="*/ 3482339 h 8272274"/>
              <a:gd name="connsiteX403" fmla="*/ 208026 w 10820392"/>
              <a:gd name="connsiteY403" fmla="*/ 3066287 h 8272274"/>
              <a:gd name="connsiteX404" fmla="*/ 782573 w 10820392"/>
              <a:gd name="connsiteY404" fmla="*/ 3066287 h 8272274"/>
              <a:gd name="connsiteX405" fmla="*/ 990599 w 10820392"/>
              <a:gd name="connsiteY405" fmla="*/ 3482339 h 8272274"/>
              <a:gd name="connsiteX406" fmla="*/ 782573 w 10820392"/>
              <a:gd name="connsiteY406" fmla="*/ 3898391 h 8272274"/>
              <a:gd name="connsiteX407" fmla="*/ 208026 w 10820392"/>
              <a:gd name="connsiteY407" fmla="*/ 3898391 h 8272274"/>
              <a:gd name="connsiteX408" fmla="*/ 0 w 10820392"/>
              <a:gd name="connsiteY408" fmla="*/ 2607562 h 8272274"/>
              <a:gd name="connsiteX409" fmla="*/ 208026 w 10820392"/>
              <a:gd name="connsiteY409" fmla="*/ 2191510 h 8272274"/>
              <a:gd name="connsiteX410" fmla="*/ 782573 w 10820392"/>
              <a:gd name="connsiteY410" fmla="*/ 2191510 h 8272274"/>
              <a:gd name="connsiteX411" fmla="*/ 990599 w 10820392"/>
              <a:gd name="connsiteY411" fmla="*/ 2607562 h 8272274"/>
              <a:gd name="connsiteX412" fmla="*/ 782573 w 10820392"/>
              <a:gd name="connsiteY412" fmla="*/ 3023614 h 8272274"/>
              <a:gd name="connsiteX413" fmla="*/ 208026 w 10820392"/>
              <a:gd name="connsiteY413" fmla="*/ 3023614 h 8272274"/>
              <a:gd name="connsiteX414" fmla="*/ 0 w 10820392"/>
              <a:gd name="connsiteY414" fmla="*/ 1732785 h 8272274"/>
              <a:gd name="connsiteX415" fmla="*/ 208026 w 10820392"/>
              <a:gd name="connsiteY415" fmla="*/ 1316733 h 8272274"/>
              <a:gd name="connsiteX416" fmla="*/ 782573 w 10820392"/>
              <a:gd name="connsiteY416" fmla="*/ 1316733 h 8272274"/>
              <a:gd name="connsiteX417" fmla="*/ 990599 w 10820392"/>
              <a:gd name="connsiteY417" fmla="*/ 1732785 h 8272274"/>
              <a:gd name="connsiteX418" fmla="*/ 782573 w 10820392"/>
              <a:gd name="connsiteY418" fmla="*/ 2148837 h 8272274"/>
              <a:gd name="connsiteX419" fmla="*/ 208026 w 10820392"/>
              <a:gd name="connsiteY419" fmla="*/ 2148837 h 8272274"/>
              <a:gd name="connsiteX420" fmla="*/ 0 w 10820392"/>
              <a:gd name="connsiteY420" fmla="*/ 854964 h 8272274"/>
              <a:gd name="connsiteX421" fmla="*/ 208025 w 10820392"/>
              <a:gd name="connsiteY421" fmla="*/ 438912 h 8272274"/>
              <a:gd name="connsiteX422" fmla="*/ 782573 w 10820392"/>
              <a:gd name="connsiteY422" fmla="*/ 438912 h 8272274"/>
              <a:gd name="connsiteX423" fmla="*/ 990599 w 10820392"/>
              <a:gd name="connsiteY423" fmla="*/ 854964 h 8272274"/>
              <a:gd name="connsiteX424" fmla="*/ 782573 w 10820392"/>
              <a:gd name="connsiteY424" fmla="*/ 1271016 h 8272274"/>
              <a:gd name="connsiteX425" fmla="*/ 208025 w 10820392"/>
              <a:gd name="connsiteY425" fmla="*/ 1271016 h 82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</a:cxnLst>
            <a:rect l="l" t="t" r="r" b="b"/>
            <a:pathLst>
              <a:path w="10820392" h="8272274">
                <a:moveTo>
                  <a:pt x="9829792" y="854964"/>
                </a:moveTo>
                <a:lnTo>
                  <a:pt x="10037818" y="438912"/>
                </a:lnTo>
                <a:lnTo>
                  <a:pt x="10612366" y="438912"/>
                </a:lnTo>
                <a:lnTo>
                  <a:pt x="10820392" y="854964"/>
                </a:lnTo>
                <a:lnTo>
                  <a:pt x="10612366" y="1271016"/>
                </a:lnTo>
                <a:lnTo>
                  <a:pt x="10037818" y="1271016"/>
                </a:lnTo>
                <a:close/>
                <a:moveTo>
                  <a:pt x="9015976" y="416052"/>
                </a:moveTo>
                <a:lnTo>
                  <a:pt x="9224002" y="0"/>
                </a:lnTo>
                <a:lnTo>
                  <a:pt x="9798550" y="0"/>
                </a:lnTo>
                <a:lnTo>
                  <a:pt x="10006576" y="416052"/>
                </a:lnTo>
                <a:lnTo>
                  <a:pt x="9798550" y="832104"/>
                </a:lnTo>
                <a:lnTo>
                  <a:pt x="9224002" y="832104"/>
                </a:lnTo>
                <a:close/>
                <a:moveTo>
                  <a:pt x="9015976" y="1293873"/>
                </a:moveTo>
                <a:lnTo>
                  <a:pt x="9224002" y="877821"/>
                </a:lnTo>
                <a:lnTo>
                  <a:pt x="9798550" y="877821"/>
                </a:lnTo>
                <a:lnTo>
                  <a:pt x="10006576" y="1293873"/>
                </a:lnTo>
                <a:lnTo>
                  <a:pt x="9798550" y="1709925"/>
                </a:lnTo>
                <a:lnTo>
                  <a:pt x="9224002" y="1709925"/>
                </a:lnTo>
                <a:close/>
                <a:moveTo>
                  <a:pt x="8202160" y="853444"/>
                </a:moveTo>
                <a:lnTo>
                  <a:pt x="8410186" y="437392"/>
                </a:lnTo>
                <a:lnTo>
                  <a:pt x="8984734" y="437392"/>
                </a:lnTo>
                <a:lnTo>
                  <a:pt x="9192760" y="853444"/>
                </a:lnTo>
                <a:lnTo>
                  <a:pt x="8984734" y="1269496"/>
                </a:lnTo>
                <a:lnTo>
                  <a:pt x="8410186" y="1269496"/>
                </a:lnTo>
                <a:close/>
                <a:moveTo>
                  <a:pt x="8202160" y="1731265"/>
                </a:moveTo>
                <a:lnTo>
                  <a:pt x="8410186" y="1315213"/>
                </a:lnTo>
                <a:lnTo>
                  <a:pt x="8984734" y="1315213"/>
                </a:lnTo>
                <a:lnTo>
                  <a:pt x="9192760" y="1731265"/>
                </a:lnTo>
                <a:lnTo>
                  <a:pt x="8984734" y="2147317"/>
                </a:lnTo>
                <a:lnTo>
                  <a:pt x="8410186" y="2147317"/>
                </a:lnTo>
                <a:close/>
                <a:moveTo>
                  <a:pt x="7388344" y="416052"/>
                </a:moveTo>
                <a:lnTo>
                  <a:pt x="7596370" y="0"/>
                </a:lnTo>
                <a:lnTo>
                  <a:pt x="8170918" y="0"/>
                </a:lnTo>
                <a:lnTo>
                  <a:pt x="8378944" y="416052"/>
                </a:lnTo>
                <a:lnTo>
                  <a:pt x="8170918" y="832104"/>
                </a:lnTo>
                <a:lnTo>
                  <a:pt x="7596370" y="832104"/>
                </a:lnTo>
                <a:close/>
                <a:moveTo>
                  <a:pt x="7388344" y="1293873"/>
                </a:moveTo>
                <a:lnTo>
                  <a:pt x="7596370" y="877821"/>
                </a:lnTo>
                <a:lnTo>
                  <a:pt x="8170918" y="877821"/>
                </a:lnTo>
                <a:lnTo>
                  <a:pt x="8378944" y="1293873"/>
                </a:lnTo>
                <a:lnTo>
                  <a:pt x="8170918" y="1709925"/>
                </a:lnTo>
                <a:lnTo>
                  <a:pt x="7596370" y="1709925"/>
                </a:lnTo>
                <a:close/>
                <a:moveTo>
                  <a:pt x="7388344" y="2168650"/>
                </a:moveTo>
                <a:lnTo>
                  <a:pt x="7596370" y="1752598"/>
                </a:lnTo>
                <a:lnTo>
                  <a:pt x="8170918" y="1752598"/>
                </a:lnTo>
                <a:lnTo>
                  <a:pt x="8378944" y="2168650"/>
                </a:lnTo>
                <a:lnTo>
                  <a:pt x="8170918" y="2584702"/>
                </a:lnTo>
                <a:lnTo>
                  <a:pt x="7596370" y="2584702"/>
                </a:lnTo>
                <a:close/>
                <a:moveTo>
                  <a:pt x="7388344" y="3043427"/>
                </a:moveTo>
                <a:lnTo>
                  <a:pt x="7596370" y="2627375"/>
                </a:lnTo>
                <a:lnTo>
                  <a:pt x="8170918" y="2627375"/>
                </a:lnTo>
                <a:lnTo>
                  <a:pt x="8378944" y="3043427"/>
                </a:lnTo>
                <a:lnTo>
                  <a:pt x="8170918" y="3459479"/>
                </a:lnTo>
                <a:lnTo>
                  <a:pt x="7596370" y="3459479"/>
                </a:lnTo>
                <a:close/>
                <a:moveTo>
                  <a:pt x="6574528" y="854968"/>
                </a:moveTo>
                <a:lnTo>
                  <a:pt x="6782554" y="438916"/>
                </a:lnTo>
                <a:lnTo>
                  <a:pt x="7357102" y="438916"/>
                </a:lnTo>
                <a:lnTo>
                  <a:pt x="7565128" y="854968"/>
                </a:lnTo>
                <a:lnTo>
                  <a:pt x="7357102" y="1271020"/>
                </a:lnTo>
                <a:lnTo>
                  <a:pt x="6782554" y="1271020"/>
                </a:lnTo>
                <a:close/>
                <a:moveTo>
                  <a:pt x="6574528" y="1732789"/>
                </a:moveTo>
                <a:lnTo>
                  <a:pt x="6782554" y="1316737"/>
                </a:lnTo>
                <a:lnTo>
                  <a:pt x="7357102" y="1316737"/>
                </a:lnTo>
                <a:lnTo>
                  <a:pt x="7565128" y="1732789"/>
                </a:lnTo>
                <a:lnTo>
                  <a:pt x="7357102" y="2148841"/>
                </a:lnTo>
                <a:lnTo>
                  <a:pt x="6782554" y="2148841"/>
                </a:lnTo>
                <a:close/>
                <a:moveTo>
                  <a:pt x="6574528" y="2607566"/>
                </a:moveTo>
                <a:lnTo>
                  <a:pt x="6782554" y="2191514"/>
                </a:lnTo>
                <a:lnTo>
                  <a:pt x="7357102" y="2191514"/>
                </a:lnTo>
                <a:lnTo>
                  <a:pt x="7565128" y="2607566"/>
                </a:lnTo>
                <a:lnTo>
                  <a:pt x="7357102" y="3023618"/>
                </a:lnTo>
                <a:lnTo>
                  <a:pt x="6782554" y="3023618"/>
                </a:lnTo>
                <a:close/>
                <a:moveTo>
                  <a:pt x="6574528" y="3482343"/>
                </a:moveTo>
                <a:lnTo>
                  <a:pt x="6782554" y="3066291"/>
                </a:lnTo>
                <a:lnTo>
                  <a:pt x="7357102" y="3066291"/>
                </a:lnTo>
                <a:lnTo>
                  <a:pt x="7565128" y="3482343"/>
                </a:lnTo>
                <a:lnTo>
                  <a:pt x="7357102" y="3898395"/>
                </a:lnTo>
                <a:lnTo>
                  <a:pt x="6782554" y="3898395"/>
                </a:lnTo>
                <a:close/>
                <a:moveTo>
                  <a:pt x="5753092" y="417576"/>
                </a:moveTo>
                <a:lnTo>
                  <a:pt x="5961118" y="1524"/>
                </a:lnTo>
                <a:lnTo>
                  <a:pt x="6535666" y="1524"/>
                </a:lnTo>
                <a:lnTo>
                  <a:pt x="6743692" y="417576"/>
                </a:lnTo>
                <a:lnTo>
                  <a:pt x="6535666" y="833628"/>
                </a:lnTo>
                <a:lnTo>
                  <a:pt x="5961118" y="833628"/>
                </a:lnTo>
                <a:close/>
                <a:moveTo>
                  <a:pt x="5753092" y="1295397"/>
                </a:moveTo>
                <a:lnTo>
                  <a:pt x="5961118" y="879345"/>
                </a:lnTo>
                <a:lnTo>
                  <a:pt x="6535666" y="879345"/>
                </a:lnTo>
                <a:lnTo>
                  <a:pt x="6743692" y="1295397"/>
                </a:lnTo>
                <a:lnTo>
                  <a:pt x="6535666" y="1711449"/>
                </a:lnTo>
                <a:lnTo>
                  <a:pt x="5961118" y="1711449"/>
                </a:lnTo>
                <a:close/>
                <a:moveTo>
                  <a:pt x="5753092" y="2170174"/>
                </a:moveTo>
                <a:lnTo>
                  <a:pt x="5961118" y="1754122"/>
                </a:lnTo>
                <a:lnTo>
                  <a:pt x="6535666" y="1754122"/>
                </a:lnTo>
                <a:lnTo>
                  <a:pt x="6743692" y="2170174"/>
                </a:lnTo>
                <a:lnTo>
                  <a:pt x="6535666" y="2586226"/>
                </a:lnTo>
                <a:lnTo>
                  <a:pt x="5961118" y="2586226"/>
                </a:lnTo>
                <a:close/>
                <a:moveTo>
                  <a:pt x="5753092" y="3044951"/>
                </a:moveTo>
                <a:lnTo>
                  <a:pt x="5961118" y="2628899"/>
                </a:lnTo>
                <a:lnTo>
                  <a:pt x="6535666" y="2628899"/>
                </a:lnTo>
                <a:lnTo>
                  <a:pt x="6743692" y="3044951"/>
                </a:lnTo>
                <a:lnTo>
                  <a:pt x="6535666" y="3461003"/>
                </a:lnTo>
                <a:lnTo>
                  <a:pt x="5961118" y="3461003"/>
                </a:lnTo>
                <a:close/>
                <a:moveTo>
                  <a:pt x="5753092" y="3919728"/>
                </a:moveTo>
                <a:lnTo>
                  <a:pt x="5961118" y="3503676"/>
                </a:lnTo>
                <a:lnTo>
                  <a:pt x="6535666" y="3503676"/>
                </a:lnTo>
                <a:lnTo>
                  <a:pt x="6743692" y="3919728"/>
                </a:lnTo>
                <a:lnTo>
                  <a:pt x="6535666" y="4335780"/>
                </a:lnTo>
                <a:lnTo>
                  <a:pt x="5961118" y="4335780"/>
                </a:lnTo>
                <a:close/>
                <a:moveTo>
                  <a:pt x="4939276" y="854967"/>
                </a:moveTo>
                <a:lnTo>
                  <a:pt x="5147302" y="438915"/>
                </a:lnTo>
                <a:lnTo>
                  <a:pt x="5721850" y="438915"/>
                </a:lnTo>
                <a:lnTo>
                  <a:pt x="5929876" y="854967"/>
                </a:lnTo>
                <a:lnTo>
                  <a:pt x="5721850" y="1271019"/>
                </a:lnTo>
                <a:lnTo>
                  <a:pt x="5147302" y="1271019"/>
                </a:lnTo>
                <a:close/>
                <a:moveTo>
                  <a:pt x="4939276" y="1732788"/>
                </a:moveTo>
                <a:lnTo>
                  <a:pt x="5147302" y="1316736"/>
                </a:lnTo>
                <a:lnTo>
                  <a:pt x="5721850" y="1316736"/>
                </a:lnTo>
                <a:lnTo>
                  <a:pt x="5929876" y="1732788"/>
                </a:lnTo>
                <a:lnTo>
                  <a:pt x="5721850" y="2148840"/>
                </a:lnTo>
                <a:lnTo>
                  <a:pt x="5147302" y="2148840"/>
                </a:lnTo>
                <a:close/>
                <a:moveTo>
                  <a:pt x="4939276" y="2607565"/>
                </a:moveTo>
                <a:lnTo>
                  <a:pt x="5147302" y="2191513"/>
                </a:lnTo>
                <a:lnTo>
                  <a:pt x="5721850" y="2191513"/>
                </a:lnTo>
                <a:lnTo>
                  <a:pt x="5929876" y="2607565"/>
                </a:lnTo>
                <a:lnTo>
                  <a:pt x="5721850" y="3023617"/>
                </a:lnTo>
                <a:lnTo>
                  <a:pt x="5147302" y="3023617"/>
                </a:lnTo>
                <a:close/>
                <a:moveTo>
                  <a:pt x="4939276" y="3482342"/>
                </a:moveTo>
                <a:lnTo>
                  <a:pt x="5147302" y="3066290"/>
                </a:lnTo>
                <a:lnTo>
                  <a:pt x="5721850" y="3066290"/>
                </a:lnTo>
                <a:lnTo>
                  <a:pt x="5929876" y="3482342"/>
                </a:lnTo>
                <a:lnTo>
                  <a:pt x="5721850" y="3898394"/>
                </a:lnTo>
                <a:lnTo>
                  <a:pt x="5147302" y="3898394"/>
                </a:lnTo>
                <a:close/>
                <a:moveTo>
                  <a:pt x="4939276" y="4357119"/>
                </a:moveTo>
                <a:lnTo>
                  <a:pt x="5147302" y="3941067"/>
                </a:lnTo>
                <a:lnTo>
                  <a:pt x="5721850" y="3941067"/>
                </a:lnTo>
                <a:lnTo>
                  <a:pt x="5929876" y="4357119"/>
                </a:lnTo>
                <a:lnTo>
                  <a:pt x="5721850" y="4773171"/>
                </a:lnTo>
                <a:lnTo>
                  <a:pt x="5147302" y="4773171"/>
                </a:lnTo>
                <a:close/>
                <a:moveTo>
                  <a:pt x="4117849" y="4796029"/>
                </a:moveTo>
                <a:lnTo>
                  <a:pt x="4325877" y="4379977"/>
                </a:lnTo>
                <a:lnTo>
                  <a:pt x="4900414" y="4379977"/>
                </a:lnTo>
                <a:lnTo>
                  <a:pt x="5108440" y="4796029"/>
                </a:lnTo>
                <a:lnTo>
                  <a:pt x="4900414" y="5212081"/>
                </a:lnTo>
                <a:lnTo>
                  <a:pt x="4325877" y="5212081"/>
                </a:lnTo>
                <a:close/>
                <a:moveTo>
                  <a:pt x="4117849" y="5670806"/>
                </a:moveTo>
                <a:lnTo>
                  <a:pt x="4325877" y="5254754"/>
                </a:lnTo>
                <a:lnTo>
                  <a:pt x="4900414" y="5254754"/>
                </a:lnTo>
                <a:lnTo>
                  <a:pt x="5108440" y="5670806"/>
                </a:lnTo>
                <a:lnTo>
                  <a:pt x="4900414" y="6086858"/>
                </a:lnTo>
                <a:lnTo>
                  <a:pt x="4325877" y="6086858"/>
                </a:lnTo>
                <a:close/>
                <a:moveTo>
                  <a:pt x="4117846" y="3046475"/>
                </a:moveTo>
                <a:lnTo>
                  <a:pt x="4325872" y="2630423"/>
                </a:lnTo>
                <a:lnTo>
                  <a:pt x="4900414" y="2630423"/>
                </a:lnTo>
                <a:lnTo>
                  <a:pt x="5108440" y="3046475"/>
                </a:lnTo>
                <a:lnTo>
                  <a:pt x="4900414" y="3462527"/>
                </a:lnTo>
                <a:lnTo>
                  <a:pt x="4325872" y="3462527"/>
                </a:lnTo>
                <a:close/>
                <a:moveTo>
                  <a:pt x="4117846" y="3921252"/>
                </a:moveTo>
                <a:lnTo>
                  <a:pt x="4325872" y="3505200"/>
                </a:lnTo>
                <a:lnTo>
                  <a:pt x="4900414" y="3505200"/>
                </a:lnTo>
                <a:lnTo>
                  <a:pt x="5108440" y="3921252"/>
                </a:lnTo>
                <a:lnTo>
                  <a:pt x="4900414" y="4337304"/>
                </a:lnTo>
                <a:lnTo>
                  <a:pt x="4325872" y="4337304"/>
                </a:lnTo>
                <a:close/>
                <a:moveTo>
                  <a:pt x="4117845" y="419100"/>
                </a:moveTo>
                <a:lnTo>
                  <a:pt x="4325872" y="3048"/>
                </a:lnTo>
                <a:lnTo>
                  <a:pt x="4900414" y="3048"/>
                </a:lnTo>
                <a:lnTo>
                  <a:pt x="5108440" y="419100"/>
                </a:lnTo>
                <a:lnTo>
                  <a:pt x="4900414" y="835152"/>
                </a:lnTo>
                <a:lnTo>
                  <a:pt x="4325872" y="835152"/>
                </a:lnTo>
                <a:close/>
                <a:moveTo>
                  <a:pt x="4117845" y="1296921"/>
                </a:moveTo>
                <a:lnTo>
                  <a:pt x="4325872" y="880869"/>
                </a:lnTo>
                <a:lnTo>
                  <a:pt x="4900414" y="880869"/>
                </a:lnTo>
                <a:lnTo>
                  <a:pt x="5108440" y="1296921"/>
                </a:lnTo>
                <a:lnTo>
                  <a:pt x="4900414" y="1712973"/>
                </a:lnTo>
                <a:lnTo>
                  <a:pt x="4325872" y="1712973"/>
                </a:lnTo>
                <a:close/>
                <a:moveTo>
                  <a:pt x="4117845" y="2171698"/>
                </a:moveTo>
                <a:lnTo>
                  <a:pt x="4325872" y="1755646"/>
                </a:lnTo>
                <a:lnTo>
                  <a:pt x="4900414" y="1755646"/>
                </a:lnTo>
                <a:lnTo>
                  <a:pt x="5108440" y="2171698"/>
                </a:lnTo>
                <a:lnTo>
                  <a:pt x="4900414" y="2587750"/>
                </a:lnTo>
                <a:lnTo>
                  <a:pt x="4325872" y="2587750"/>
                </a:lnTo>
                <a:close/>
                <a:moveTo>
                  <a:pt x="3291839" y="6106670"/>
                </a:moveTo>
                <a:lnTo>
                  <a:pt x="3499866" y="5690618"/>
                </a:lnTo>
                <a:lnTo>
                  <a:pt x="4074415" y="5690618"/>
                </a:lnTo>
                <a:lnTo>
                  <a:pt x="4282441" y="6106670"/>
                </a:lnTo>
                <a:lnTo>
                  <a:pt x="4074415" y="6522722"/>
                </a:lnTo>
                <a:lnTo>
                  <a:pt x="3499866" y="6522722"/>
                </a:lnTo>
                <a:close/>
                <a:moveTo>
                  <a:pt x="3291836" y="2607562"/>
                </a:moveTo>
                <a:lnTo>
                  <a:pt x="3499862" y="2191510"/>
                </a:lnTo>
                <a:lnTo>
                  <a:pt x="4074410" y="2191510"/>
                </a:lnTo>
                <a:lnTo>
                  <a:pt x="4282437" y="2607562"/>
                </a:lnTo>
                <a:lnTo>
                  <a:pt x="4074410" y="3023614"/>
                </a:lnTo>
                <a:lnTo>
                  <a:pt x="3499862" y="3023614"/>
                </a:lnTo>
                <a:close/>
                <a:moveTo>
                  <a:pt x="3291836" y="3482339"/>
                </a:moveTo>
                <a:lnTo>
                  <a:pt x="3499862" y="3066287"/>
                </a:lnTo>
                <a:lnTo>
                  <a:pt x="4074410" y="3066287"/>
                </a:lnTo>
                <a:lnTo>
                  <a:pt x="4282437" y="3482339"/>
                </a:lnTo>
                <a:lnTo>
                  <a:pt x="4074410" y="3898391"/>
                </a:lnTo>
                <a:lnTo>
                  <a:pt x="3499862" y="3898391"/>
                </a:lnTo>
                <a:close/>
                <a:moveTo>
                  <a:pt x="3291836" y="4357116"/>
                </a:moveTo>
                <a:lnTo>
                  <a:pt x="3499862" y="3941064"/>
                </a:lnTo>
                <a:lnTo>
                  <a:pt x="4074411" y="3941064"/>
                </a:lnTo>
                <a:lnTo>
                  <a:pt x="4282437" y="4357116"/>
                </a:lnTo>
                <a:lnTo>
                  <a:pt x="4074411" y="4773168"/>
                </a:lnTo>
                <a:lnTo>
                  <a:pt x="3499862" y="4773168"/>
                </a:lnTo>
                <a:close/>
                <a:moveTo>
                  <a:pt x="3291836" y="5231893"/>
                </a:moveTo>
                <a:lnTo>
                  <a:pt x="3499862" y="4815841"/>
                </a:lnTo>
                <a:lnTo>
                  <a:pt x="4074411" y="4815841"/>
                </a:lnTo>
                <a:lnTo>
                  <a:pt x="4282437" y="5231893"/>
                </a:lnTo>
                <a:lnTo>
                  <a:pt x="4074411" y="5647945"/>
                </a:lnTo>
                <a:lnTo>
                  <a:pt x="3499862" y="5647945"/>
                </a:lnTo>
                <a:close/>
                <a:moveTo>
                  <a:pt x="3291835" y="854964"/>
                </a:moveTo>
                <a:lnTo>
                  <a:pt x="3499862" y="438912"/>
                </a:lnTo>
                <a:lnTo>
                  <a:pt x="4074410" y="438912"/>
                </a:lnTo>
                <a:lnTo>
                  <a:pt x="4282436" y="854964"/>
                </a:lnTo>
                <a:lnTo>
                  <a:pt x="4074410" y="1271016"/>
                </a:lnTo>
                <a:lnTo>
                  <a:pt x="3499862" y="1271016"/>
                </a:lnTo>
                <a:close/>
                <a:moveTo>
                  <a:pt x="3291835" y="1732785"/>
                </a:moveTo>
                <a:lnTo>
                  <a:pt x="3499862" y="1316733"/>
                </a:lnTo>
                <a:lnTo>
                  <a:pt x="4074410" y="1316733"/>
                </a:lnTo>
                <a:lnTo>
                  <a:pt x="4282437" y="1732785"/>
                </a:lnTo>
                <a:lnTo>
                  <a:pt x="4074410" y="2148837"/>
                </a:lnTo>
                <a:lnTo>
                  <a:pt x="3499862" y="2148837"/>
                </a:lnTo>
                <a:close/>
                <a:moveTo>
                  <a:pt x="2468880" y="6542536"/>
                </a:moveTo>
                <a:lnTo>
                  <a:pt x="2676905" y="6126484"/>
                </a:lnTo>
                <a:lnTo>
                  <a:pt x="3251453" y="6126484"/>
                </a:lnTo>
                <a:lnTo>
                  <a:pt x="3459480" y="6542536"/>
                </a:lnTo>
                <a:lnTo>
                  <a:pt x="3251453" y="6958588"/>
                </a:lnTo>
                <a:lnTo>
                  <a:pt x="2676905" y="6958588"/>
                </a:lnTo>
                <a:close/>
                <a:moveTo>
                  <a:pt x="2468875" y="5667760"/>
                </a:moveTo>
                <a:lnTo>
                  <a:pt x="2676900" y="5251708"/>
                </a:lnTo>
                <a:lnTo>
                  <a:pt x="3251449" y="5251708"/>
                </a:lnTo>
                <a:lnTo>
                  <a:pt x="3459475" y="5667760"/>
                </a:lnTo>
                <a:lnTo>
                  <a:pt x="3251449" y="6083812"/>
                </a:lnTo>
                <a:lnTo>
                  <a:pt x="2676900" y="6083812"/>
                </a:lnTo>
                <a:close/>
                <a:moveTo>
                  <a:pt x="2468874" y="3918206"/>
                </a:moveTo>
                <a:lnTo>
                  <a:pt x="2676900" y="3502154"/>
                </a:lnTo>
                <a:lnTo>
                  <a:pt x="3251449" y="3502154"/>
                </a:lnTo>
                <a:lnTo>
                  <a:pt x="3459475" y="3918206"/>
                </a:lnTo>
                <a:lnTo>
                  <a:pt x="3251449" y="4334258"/>
                </a:lnTo>
                <a:lnTo>
                  <a:pt x="2676900" y="4334258"/>
                </a:lnTo>
                <a:close/>
                <a:moveTo>
                  <a:pt x="2468874" y="4792983"/>
                </a:moveTo>
                <a:lnTo>
                  <a:pt x="2676900" y="4376931"/>
                </a:lnTo>
                <a:lnTo>
                  <a:pt x="3251449" y="4376931"/>
                </a:lnTo>
                <a:lnTo>
                  <a:pt x="3459475" y="4792983"/>
                </a:lnTo>
                <a:lnTo>
                  <a:pt x="3251449" y="5209035"/>
                </a:lnTo>
                <a:lnTo>
                  <a:pt x="2676900" y="5209035"/>
                </a:lnTo>
                <a:close/>
                <a:moveTo>
                  <a:pt x="2468874" y="3043429"/>
                </a:moveTo>
                <a:lnTo>
                  <a:pt x="2676900" y="2627377"/>
                </a:lnTo>
                <a:lnTo>
                  <a:pt x="3251449" y="2627377"/>
                </a:lnTo>
                <a:lnTo>
                  <a:pt x="3459475" y="3043429"/>
                </a:lnTo>
                <a:lnTo>
                  <a:pt x="3251449" y="3459481"/>
                </a:lnTo>
                <a:lnTo>
                  <a:pt x="2676900" y="3459481"/>
                </a:lnTo>
                <a:close/>
                <a:moveTo>
                  <a:pt x="2468874" y="1293875"/>
                </a:moveTo>
                <a:lnTo>
                  <a:pt x="2676900" y="877823"/>
                </a:lnTo>
                <a:lnTo>
                  <a:pt x="3251448" y="877823"/>
                </a:lnTo>
                <a:lnTo>
                  <a:pt x="3459474" y="1293875"/>
                </a:lnTo>
                <a:lnTo>
                  <a:pt x="3251448" y="1709927"/>
                </a:lnTo>
                <a:lnTo>
                  <a:pt x="2676900" y="1709927"/>
                </a:lnTo>
                <a:close/>
                <a:moveTo>
                  <a:pt x="2468874" y="2168652"/>
                </a:moveTo>
                <a:lnTo>
                  <a:pt x="2676900" y="1752600"/>
                </a:lnTo>
                <a:lnTo>
                  <a:pt x="3251448" y="1752600"/>
                </a:lnTo>
                <a:lnTo>
                  <a:pt x="3459474" y="2168652"/>
                </a:lnTo>
                <a:lnTo>
                  <a:pt x="3251448" y="2584704"/>
                </a:lnTo>
                <a:lnTo>
                  <a:pt x="2676900" y="2584704"/>
                </a:lnTo>
                <a:close/>
                <a:moveTo>
                  <a:pt x="2468874" y="416054"/>
                </a:moveTo>
                <a:lnTo>
                  <a:pt x="2676900" y="2"/>
                </a:lnTo>
                <a:lnTo>
                  <a:pt x="3251448" y="2"/>
                </a:lnTo>
                <a:lnTo>
                  <a:pt x="3459474" y="416054"/>
                </a:lnTo>
                <a:lnTo>
                  <a:pt x="3251448" y="832106"/>
                </a:lnTo>
                <a:lnTo>
                  <a:pt x="2676900" y="832106"/>
                </a:lnTo>
                <a:close/>
                <a:moveTo>
                  <a:pt x="1645920" y="6106670"/>
                </a:moveTo>
                <a:lnTo>
                  <a:pt x="1853946" y="5690618"/>
                </a:lnTo>
                <a:lnTo>
                  <a:pt x="2428494" y="5690618"/>
                </a:lnTo>
                <a:lnTo>
                  <a:pt x="2636518" y="6106670"/>
                </a:lnTo>
                <a:lnTo>
                  <a:pt x="2428494" y="6522722"/>
                </a:lnTo>
                <a:lnTo>
                  <a:pt x="1853946" y="6522722"/>
                </a:lnTo>
                <a:close/>
                <a:moveTo>
                  <a:pt x="1645920" y="6981446"/>
                </a:moveTo>
                <a:lnTo>
                  <a:pt x="1853946" y="6565394"/>
                </a:lnTo>
                <a:lnTo>
                  <a:pt x="2428494" y="6565394"/>
                </a:lnTo>
                <a:lnTo>
                  <a:pt x="2636518" y="6981446"/>
                </a:lnTo>
                <a:lnTo>
                  <a:pt x="2428494" y="7397498"/>
                </a:lnTo>
                <a:lnTo>
                  <a:pt x="1853946" y="7397498"/>
                </a:lnTo>
                <a:close/>
                <a:moveTo>
                  <a:pt x="1645914" y="5231893"/>
                </a:moveTo>
                <a:lnTo>
                  <a:pt x="1853940" y="4815841"/>
                </a:lnTo>
                <a:lnTo>
                  <a:pt x="2428488" y="4815841"/>
                </a:lnTo>
                <a:lnTo>
                  <a:pt x="2636514" y="5231893"/>
                </a:lnTo>
                <a:lnTo>
                  <a:pt x="2428488" y="5647945"/>
                </a:lnTo>
                <a:lnTo>
                  <a:pt x="1853940" y="5647945"/>
                </a:lnTo>
                <a:close/>
                <a:moveTo>
                  <a:pt x="1645914" y="4357116"/>
                </a:moveTo>
                <a:lnTo>
                  <a:pt x="1853940" y="3941064"/>
                </a:lnTo>
                <a:lnTo>
                  <a:pt x="2428487" y="3941064"/>
                </a:lnTo>
                <a:lnTo>
                  <a:pt x="2636513" y="4357116"/>
                </a:lnTo>
                <a:lnTo>
                  <a:pt x="2428487" y="4773168"/>
                </a:lnTo>
                <a:lnTo>
                  <a:pt x="1853940" y="4773168"/>
                </a:lnTo>
                <a:close/>
                <a:moveTo>
                  <a:pt x="1645913" y="3482339"/>
                </a:moveTo>
                <a:lnTo>
                  <a:pt x="1853939" y="3066287"/>
                </a:lnTo>
                <a:lnTo>
                  <a:pt x="2428487" y="3066287"/>
                </a:lnTo>
                <a:lnTo>
                  <a:pt x="2636513" y="3482339"/>
                </a:lnTo>
                <a:lnTo>
                  <a:pt x="2428487" y="3898391"/>
                </a:lnTo>
                <a:lnTo>
                  <a:pt x="1853939" y="3898391"/>
                </a:lnTo>
                <a:close/>
                <a:moveTo>
                  <a:pt x="1645913" y="2607562"/>
                </a:moveTo>
                <a:lnTo>
                  <a:pt x="1853939" y="2191510"/>
                </a:lnTo>
                <a:lnTo>
                  <a:pt x="2428487" y="2191510"/>
                </a:lnTo>
                <a:lnTo>
                  <a:pt x="2636513" y="2607562"/>
                </a:lnTo>
                <a:lnTo>
                  <a:pt x="2428487" y="3023614"/>
                </a:lnTo>
                <a:lnTo>
                  <a:pt x="1853939" y="3023614"/>
                </a:lnTo>
                <a:close/>
                <a:moveTo>
                  <a:pt x="1645913" y="1732785"/>
                </a:moveTo>
                <a:lnTo>
                  <a:pt x="1853939" y="1316733"/>
                </a:lnTo>
                <a:lnTo>
                  <a:pt x="2428487" y="1316733"/>
                </a:lnTo>
                <a:lnTo>
                  <a:pt x="2636513" y="1732785"/>
                </a:lnTo>
                <a:lnTo>
                  <a:pt x="2428487" y="2148837"/>
                </a:lnTo>
                <a:lnTo>
                  <a:pt x="1853939" y="2148837"/>
                </a:lnTo>
                <a:close/>
                <a:moveTo>
                  <a:pt x="1645913" y="854964"/>
                </a:moveTo>
                <a:lnTo>
                  <a:pt x="1853939" y="438912"/>
                </a:lnTo>
                <a:lnTo>
                  <a:pt x="2428487" y="438912"/>
                </a:lnTo>
                <a:lnTo>
                  <a:pt x="2636513" y="854964"/>
                </a:lnTo>
                <a:lnTo>
                  <a:pt x="2428487" y="1271016"/>
                </a:lnTo>
                <a:lnTo>
                  <a:pt x="1853939" y="1271016"/>
                </a:lnTo>
                <a:close/>
                <a:moveTo>
                  <a:pt x="822961" y="7417312"/>
                </a:moveTo>
                <a:lnTo>
                  <a:pt x="1030986" y="7001260"/>
                </a:lnTo>
                <a:lnTo>
                  <a:pt x="1605534" y="7001260"/>
                </a:lnTo>
                <a:lnTo>
                  <a:pt x="1813560" y="7417312"/>
                </a:lnTo>
                <a:lnTo>
                  <a:pt x="1605534" y="7833364"/>
                </a:lnTo>
                <a:lnTo>
                  <a:pt x="1030986" y="7833364"/>
                </a:lnTo>
                <a:close/>
                <a:moveTo>
                  <a:pt x="822961" y="6542536"/>
                </a:moveTo>
                <a:lnTo>
                  <a:pt x="1030986" y="6126484"/>
                </a:lnTo>
                <a:lnTo>
                  <a:pt x="1605534" y="6126484"/>
                </a:lnTo>
                <a:lnTo>
                  <a:pt x="1813560" y="6542536"/>
                </a:lnTo>
                <a:lnTo>
                  <a:pt x="1605534" y="6958588"/>
                </a:lnTo>
                <a:lnTo>
                  <a:pt x="1030986" y="6958588"/>
                </a:lnTo>
                <a:close/>
                <a:moveTo>
                  <a:pt x="822960" y="4792983"/>
                </a:moveTo>
                <a:lnTo>
                  <a:pt x="1030986" y="4376931"/>
                </a:lnTo>
                <a:lnTo>
                  <a:pt x="1605534" y="4376931"/>
                </a:lnTo>
                <a:lnTo>
                  <a:pt x="1813560" y="4792983"/>
                </a:lnTo>
                <a:lnTo>
                  <a:pt x="1605534" y="5209035"/>
                </a:lnTo>
                <a:lnTo>
                  <a:pt x="1030986" y="5209035"/>
                </a:lnTo>
                <a:close/>
                <a:moveTo>
                  <a:pt x="822953" y="5667760"/>
                </a:moveTo>
                <a:lnTo>
                  <a:pt x="1030979" y="5251708"/>
                </a:lnTo>
                <a:lnTo>
                  <a:pt x="1605527" y="5251708"/>
                </a:lnTo>
                <a:lnTo>
                  <a:pt x="1813553" y="5667760"/>
                </a:lnTo>
                <a:lnTo>
                  <a:pt x="1605527" y="6083812"/>
                </a:lnTo>
                <a:lnTo>
                  <a:pt x="1030979" y="6083812"/>
                </a:lnTo>
                <a:close/>
                <a:moveTo>
                  <a:pt x="822953" y="3918206"/>
                </a:moveTo>
                <a:lnTo>
                  <a:pt x="1030979" y="3502154"/>
                </a:lnTo>
                <a:lnTo>
                  <a:pt x="1605527" y="3502154"/>
                </a:lnTo>
                <a:lnTo>
                  <a:pt x="1813553" y="3918206"/>
                </a:lnTo>
                <a:lnTo>
                  <a:pt x="1605527" y="4334258"/>
                </a:lnTo>
                <a:lnTo>
                  <a:pt x="1030979" y="4334258"/>
                </a:lnTo>
                <a:close/>
                <a:moveTo>
                  <a:pt x="822953" y="3043429"/>
                </a:moveTo>
                <a:lnTo>
                  <a:pt x="1030979" y="2627377"/>
                </a:lnTo>
                <a:lnTo>
                  <a:pt x="1605527" y="2627377"/>
                </a:lnTo>
                <a:lnTo>
                  <a:pt x="1813553" y="3043429"/>
                </a:lnTo>
                <a:lnTo>
                  <a:pt x="1605527" y="3459481"/>
                </a:lnTo>
                <a:lnTo>
                  <a:pt x="1030979" y="3459481"/>
                </a:lnTo>
                <a:close/>
                <a:moveTo>
                  <a:pt x="822952" y="2168652"/>
                </a:moveTo>
                <a:lnTo>
                  <a:pt x="1030978" y="1752600"/>
                </a:lnTo>
                <a:lnTo>
                  <a:pt x="1605527" y="1752600"/>
                </a:lnTo>
                <a:lnTo>
                  <a:pt x="1813552" y="2168652"/>
                </a:lnTo>
                <a:lnTo>
                  <a:pt x="1605527" y="2584704"/>
                </a:lnTo>
                <a:lnTo>
                  <a:pt x="1030978" y="2584704"/>
                </a:lnTo>
                <a:close/>
                <a:moveTo>
                  <a:pt x="822952" y="1293875"/>
                </a:moveTo>
                <a:lnTo>
                  <a:pt x="1030978" y="877823"/>
                </a:lnTo>
                <a:lnTo>
                  <a:pt x="1605526" y="877823"/>
                </a:lnTo>
                <a:lnTo>
                  <a:pt x="1813552" y="1293875"/>
                </a:lnTo>
                <a:lnTo>
                  <a:pt x="1605526" y="1709927"/>
                </a:lnTo>
                <a:lnTo>
                  <a:pt x="1030978" y="1709927"/>
                </a:lnTo>
                <a:close/>
                <a:moveTo>
                  <a:pt x="822952" y="416054"/>
                </a:moveTo>
                <a:lnTo>
                  <a:pt x="1030978" y="2"/>
                </a:lnTo>
                <a:lnTo>
                  <a:pt x="1605526" y="2"/>
                </a:lnTo>
                <a:lnTo>
                  <a:pt x="1813552" y="416054"/>
                </a:lnTo>
                <a:lnTo>
                  <a:pt x="1605526" y="832106"/>
                </a:lnTo>
                <a:lnTo>
                  <a:pt x="1030978" y="832106"/>
                </a:lnTo>
                <a:close/>
                <a:moveTo>
                  <a:pt x="1" y="7856222"/>
                </a:moveTo>
                <a:lnTo>
                  <a:pt x="208027" y="7440170"/>
                </a:lnTo>
                <a:lnTo>
                  <a:pt x="782574" y="7440170"/>
                </a:lnTo>
                <a:lnTo>
                  <a:pt x="990600" y="7856222"/>
                </a:lnTo>
                <a:lnTo>
                  <a:pt x="782574" y="8272274"/>
                </a:lnTo>
                <a:lnTo>
                  <a:pt x="208027" y="8272274"/>
                </a:lnTo>
                <a:close/>
                <a:moveTo>
                  <a:pt x="1" y="6981446"/>
                </a:moveTo>
                <a:lnTo>
                  <a:pt x="208026" y="6565394"/>
                </a:lnTo>
                <a:lnTo>
                  <a:pt x="782574" y="6565394"/>
                </a:lnTo>
                <a:lnTo>
                  <a:pt x="990600" y="6981446"/>
                </a:lnTo>
                <a:lnTo>
                  <a:pt x="782574" y="7397498"/>
                </a:lnTo>
                <a:lnTo>
                  <a:pt x="208026" y="7397498"/>
                </a:lnTo>
                <a:close/>
                <a:moveTo>
                  <a:pt x="0" y="6106670"/>
                </a:moveTo>
                <a:lnTo>
                  <a:pt x="208026" y="5690618"/>
                </a:lnTo>
                <a:lnTo>
                  <a:pt x="782574" y="5690618"/>
                </a:lnTo>
                <a:lnTo>
                  <a:pt x="990600" y="6106670"/>
                </a:lnTo>
                <a:lnTo>
                  <a:pt x="782574" y="6522722"/>
                </a:lnTo>
                <a:lnTo>
                  <a:pt x="208026" y="6522722"/>
                </a:lnTo>
                <a:close/>
                <a:moveTo>
                  <a:pt x="0" y="5231893"/>
                </a:moveTo>
                <a:lnTo>
                  <a:pt x="208026" y="4815841"/>
                </a:lnTo>
                <a:lnTo>
                  <a:pt x="782574" y="4815841"/>
                </a:lnTo>
                <a:lnTo>
                  <a:pt x="990600" y="5231893"/>
                </a:lnTo>
                <a:lnTo>
                  <a:pt x="782574" y="5647945"/>
                </a:lnTo>
                <a:lnTo>
                  <a:pt x="208026" y="5647945"/>
                </a:lnTo>
                <a:close/>
                <a:moveTo>
                  <a:pt x="0" y="4357116"/>
                </a:moveTo>
                <a:lnTo>
                  <a:pt x="208026" y="3941064"/>
                </a:lnTo>
                <a:lnTo>
                  <a:pt x="782574" y="3941064"/>
                </a:lnTo>
                <a:lnTo>
                  <a:pt x="990600" y="4357116"/>
                </a:lnTo>
                <a:lnTo>
                  <a:pt x="782574" y="4773168"/>
                </a:lnTo>
                <a:lnTo>
                  <a:pt x="208026" y="4773168"/>
                </a:lnTo>
                <a:close/>
                <a:moveTo>
                  <a:pt x="0" y="3482339"/>
                </a:moveTo>
                <a:lnTo>
                  <a:pt x="208026" y="3066287"/>
                </a:lnTo>
                <a:lnTo>
                  <a:pt x="782573" y="3066287"/>
                </a:lnTo>
                <a:lnTo>
                  <a:pt x="990599" y="3482339"/>
                </a:lnTo>
                <a:lnTo>
                  <a:pt x="782573" y="3898391"/>
                </a:lnTo>
                <a:lnTo>
                  <a:pt x="208026" y="3898391"/>
                </a:lnTo>
                <a:close/>
                <a:moveTo>
                  <a:pt x="0" y="2607562"/>
                </a:moveTo>
                <a:lnTo>
                  <a:pt x="208026" y="2191510"/>
                </a:lnTo>
                <a:lnTo>
                  <a:pt x="782573" y="2191510"/>
                </a:lnTo>
                <a:lnTo>
                  <a:pt x="990599" y="2607562"/>
                </a:lnTo>
                <a:lnTo>
                  <a:pt x="782573" y="3023614"/>
                </a:lnTo>
                <a:lnTo>
                  <a:pt x="208026" y="3023614"/>
                </a:lnTo>
                <a:close/>
                <a:moveTo>
                  <a:pt x="0" y="1732785"/>
                </a:moveTo>
                <a:lnTo>
                  <a:pt x="208026" y="1316733"/>
                </a:lnTo>
                <a:lnTo>
                  <a:pt x="782573" y="1316733"/>
                </a:lnTo>
                <a:lnTo>
                  <a:pt x="990599" y="1732785"/>
                </a:lnTo>
                <a:lnTo>
                  <a:pt x="782573" y="2148837"/>
                </a:lnTo>
                <a:lnTo>
                  <a:pt x="208026" y="2148837"/>
                </a:lnTo>
                <a:close/>
                <a:moveTo>
                  <a:pt x="0" y="854964"/>
                </a:moveTo>
                <a:lnTo>
                  <a:pt x="208025" y="438912"/>
                </a:lnTo>
                <a:lnTo>
                  <a:pt x="782573" y="438912"/>
                </a:lnTo>
                <a:lnTo>
                  <a:pt x="990599" y="854964"/>
                </a:lnTo>
                <a:lnTo>
                  <a:pt x="782573" y="1271016"/>
                </a:lnTo>
                <a:lnTo>
                  <a:pt x="208025" y="1271016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4197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 advTm="1000">
        <p159:morph option="byObject"/>
      </p:transition>
    </mc:Choice>
    <mc:Fallback>
      <p:transition spd="med" advClick="0" advTm="1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462C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82F4C1B1FEA3498002D0074642B244" ma:contentTypeVersion="9" ma:contentTypeDescription="Create a new document." ma:contentTypeScope="" ma:versionID="96875a347da06cf031f2c4700710ea19">
  <xsd:schema xmlns:xsd="http://www.w3.org/2001/XMLSchema" xmlns:xs="http://www.w3.org/2001/XMLSchema" xmlns:p="http://schemas.microsoft.com/office/2006/metadata/properties" xmlns:ns3="49617be7-83e3-419b-8f5e-4713ad2eb8cc" targetNamespace="http://schemas.microsoft.com/office/2006/metadata/properties" ma:root="true" ma:fieldsID="e0ba8e15b4c30c6c319bec239b309026" ns3:_="">
    <xsd:import namespace="49617be7-83e3-419b-8f5e-4713ad2eb8c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617be7-83e3-419b-8f5e-4713ad2eb8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1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BF76C7B-C767-4206-982F-737E5811A6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617be7-83e3-419b-8f5e-4713ad2eb8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81A2E9-99CD-45F3-8666-839969BB3CA9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49617be7-83e3-419b-8f5e-4713ad2eb8cc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F78E57A-F7E6-4B69-B864-92029CC1027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50248</TotalTime>
  <Words>1063</Words>
  <Application>Microsoft Office PowerPoint</Application>
  <PresentationFormat>Custom</PresentationFormat>
  <Paragraphs>103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Tenorite (Body)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Yamil Garcia</Manager>
  <Company>Learning By Tutorial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7 – Hands-on Mini Project - Blinking Two LEDs with Two Tasks</dc:title>
  <dc:subject>Day 7 – Hands-on Mini Project - Blinking Two LEDs with Two Tasks</dc:subject>
  <dc:creator>Yamil Garcia</dc:creator>
  <cp:keywords>ESP32;FreeRTOS;ESP-IDF</cp:keywords>
  <cp:lastModifiedBy>Yamil Garcia</cp:lastModifiedBy>
  <cp:revision>4161</cp:revision>
  <dcterms:created xsi:type="dcterms:W3CDTF">2023-02-21T12:09:35Z</dcterms:created>
  <dcterms:modified xsi:type="dcterms:W3CDTF">2025-08-14T02:04:57Z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2023-02-15T00:00:00Z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2023-02-21T00:00:00Z</vt:filetime>
  </property>
  <property fmtid="{D5CDD505-2E9C-101B-9397-08002B2CF9AE}" pid="5" name="ContentTypeId">
    <vt:lpwstr>0x010100E082F4C1B1FEA3498002D0074642B244</vt:lpwstr>
  </property>
</Properties>
</file>